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 id="259" r:id="rId7"/>
    <p:sldId id="261" r:id="rId8"/>
    <p:sldId id="264" r:id="rId9"/>
    <p:sldId id="263" r:id="rId10"/>
    <p:sldId id="262" r:id="rId11"/>
    <p:sldId id="265" r:id="rId12"/>
    <p:sldId id="266" r:id="rId13"/>
    <p:sldId id="267" r:id="rId14"/>
    <p:sldId id="268" r:id="rId15"/>
    <p:sldId id="278" r:id="rId16"/>
    <p:sldId id="269" r:id="rId17"/>
    <p:sldId id="270" r:id="rId18"/>
    <p:sldId id="271" r:id="rId19"/>
    <p:sldId id="272" r:id="rId20"/>
    <p:sldId id="273" r:id="rId21"/>
    <p:sldId id="274" r:id="rId22"/>
    <p:sldId id="279" r:id="rId23"/>
    <p:sldId id="276"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B7A6FA-0575-476D-BF4F-8DC840275380}" v="9" dt="2024-10-17T09:06:33.6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4" d="100"/>
          <a:sy n="104" d="100"/>
        </p:scale>
        <p:origin x="13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n Gong" userId="8689a0c6-1d38-4207-9c0b-c6ca46a3b0c3" providerId="ADAL" clId="{E153FAAD-6B93-4247-94C4-B4325AA89D6D}"/>
    <pc:docChg chg="undo custSel addSld delSld modSld sldOrd">
      <pc:chgData name="Trin Gong" userId="8689a0c6-1d38-4207-9c0b-c6ca46a3b0c3" providerId="ADAL" clId="{E153FAAD-6B93-4247-94C4-B4325AA89D6D}" dt="2024-10-14T15:08:43.903" v="813" actId="20577"/>
      <pc:docMkLst>
        <pc:docMk/>
      </pc:docMkLst>
      <pc:sldChg chg="del ord">
        <pc:chgData name="Trin Gong" userId="8689a0c6-1d38-4207-9c0b-c6ca46a3b0c3" providerId="ADAL" clId="{E153FAAD-6B93-4247-94C4-B4325AA89D6D}" dt="2024-10-14T09:24:58.151" v="51" actId="2696"/>
        <pc:sldMkLst>
          <pc:docMk/>
          <pc:sldMk cId="3406839092" sldId="256"/>
        </pc:sldMkLst>
      </pc:sldChg>
      <pc:sldChg chg="addSp delSp modSp new mod setBg addAnim delAnim">
        <pc:chgData name="Trin Gong" userId="8689a0c6-1d38-4207-9c0b-c6ca46a3b0c3" providerId="ADAL" clId="{E153FAAD-6B93-4247-94C4-B4325AA89D6D}" dt="2024-10-14T13:43:03.328" v="778" actId="26606"/>
        <pc:sldMkLst>
          <pc:docMk/>
          <pc:sldMk cId="3027538950" sldId="257"/>
        </pc:sldMkLst>
        <pc:spChg chg="mod">
          <ac:chgData name="Trin Gong" userId="8689a0c6-1d38-4207-9c0b-c6ca46a3b0c3" providerId="ADAL" clId="{E153FAAD-6B93-4247-94C4-B4325AA89D6D}" dt="2024-10-14T13:43:03.328" v="778" actId="26606"/>
          <ac:spMkLst>
            <pc:docMk/>
            <pc:sldMk cId="3027538950" sldId="257"/>
            <ac:spMk id="2" creationId="{3C7C2C51-A6AF-581E-5654-FE93FB349E7F}"/>
          </ac:spMkLst>
        </pc:spChg>
        <pc:spChg chg="mod">
          <ac:chgData name="Trin Gong" userId="8689a0c6-1d38-4207-9c0b-c6ca46a3b0c3" providerId="ADAL" clId="{E153FAAD-6B93-4247-94C4-B4325AA89D6D}" dt="2024-10-14T13:43:03.328" v="778" actId="26606"/>
          <ac:spMkLst>
            <pc:docMk/>
            <pc:sldMk cId="3027538950" sldId="257"/>
            <ac:spMk id="3" creationId="{9E07750E-3C3C-FEC0-A242-4AFFA52C7220}"/>
          </ac:spMkLst>
        </pc:spChg>
        <pc:spChg chg="add del">
          <ac:chgData name="Trin Gong" userId="8689a0c6-1d38-4207-9c0b-c6ca46a3b0c3" providerId="ADAL" clId="{E153FAAD-6B93-4247-94C4-B4325AA89D6D}" dt="2024-10-14T09:24:41.001" v="43" actId="26606"/>
          <ac:spMkLst>
            <pc:docMk/>
            <pc:sldMk cId="3027538950" sldId="257"/>
            <ac:spMk id="10" creationId="{9B7AD9F6-8CE7-4299-8FC6-328F4DCD3FF9}"/>
          </ac:spMkLst>
        </pc:spChg>
        <pc:spChg chg="add del">
          <ac:chgData name="Trin Gong" userId="8689a0c6-1d38-4207-9c0b-c6ca46a3b0c3" providerId="ADAL" clId="{E153FAAD-6B93-4247-94C4-B4325AA89D6D}" dt="2024-10-14T09:24:41.001" v="43" actId="26606"/>
          <ac:spMkLst>
            <pc:docMk/>
            <pc:sldMk cId="3027538950" sldId="257"/>
            <ac:spMk id="12" creationId="{F49775AF-8896-43EE-92C6-83497D6DC56F}"/>
          </ac:spMkLst>
        </pc:spChg>
        <pc:spChg chg="add del">
          <ac:chgData name="Trin Gong" userId="8689a0c6-1d38-4207-9c0b-c6ca46a3b0c3" providerId="ADAL" clId="{E153FAAD-6B93-4247-94C4-B4325AA89D6D}" dt="2024-10-14T09:24:44.299" v="47" actId="26606"/>
          <ac:spMkLst>
            <pc:docMk/>
            <pc:sldMk cId="3027538950" sldId="257"/>
            <ac:spMk id="14" creationId="{F227E5B6-9132-43CA-B503-37A18562ADF2}"/>
          </ac:spMkLst>
        </pc:spChg>
        <pc:spChg chg="add del">
          <ac:chgData name="Trin Gong" userId="8689a0c6-1d38-4207-9c0b-c6ca46a3b0c3" providerId="ADAL" clId="{E153FAAD-6B93-4247-94C4-B4325AA89D6D}" dt="2024-10-14T09:24:44.299" v="47" actId="26606"/>
          <ac:spMkLst>
            <pc:docMk/>
            <pc:sldMk cId="3027538950" sldId="257"/>
            <ac:spMk id="15" creationId="{362D44EE-C852-4460-B8B5-C4F2BC20510C}"/>
          </ac:spMkLst>
        </pc:spChg>
        <pc:spChg chg="add del">
          <ac:chgData name="Trin Gong" userId="8689a0c6-1d38-4207-9c0b-c6ca46a3b0c3" providerId="ADAL" clId="{E153FAAD-6B93-4247-94C4-B4325AA89D6D}" dt="2024-10-14T09:24:44.299" v="47" actId="26606"/>
          <ac:spMkLst>
            <pc:docMk/>
            <pc:sldMk cId="3027538950" sldId="257"/>
            <ac:spMk id="16" creationId="{03C2051E-A88D-48E5-BACF-AAED17892722}"/>
          </ac:spMkLst>
        </pc:spChg>
        <pc:spChg chg="add del">
          <ac:chgData name="Trin Gong" userId="8689a0c6-1d38-4207-9c0b-c6ca46a3b0c3" providerId="ADAL" clId="{E153FAAD-6B93-4247-94C4-B4325AA89D6D}" dt="2024-10-14T09:24:44.299" v="47" actId="26606"/>
          <ac:spMkLst>
            <pc:docMk/>
            <pc:sldMk cId="3027538950" sldId="257"/>
            <ac:spMk id="17" creationId="{658970D8-8D1D-4B5C-894B-E871CC86543D}"/>
          </ac:spMkLst>
        </pc:spChg>
        <pc:spChg chg="add del">
          <ac:chgData name="Trin Gong" userId="8689a0c6-1d38-4207-9c0b-c6ca46a3b0c3" providerId="ADAL" clId="{E153FAAD-6B93-4247-94C4-B4325AA89D6D}" dt="2024-10-14T09:24:44.299" v="47" actId="26606"/>
          <ac:spMkLst>
            <pc:docMk/>
            <pc:sldMk cId="3027538950" sldId="257"/>
            <ac:spMk id="18" creationId="{7821A508-2985-4905-874A-527429BAABFA}"/>
          </ac:spMkLst>
        </pc:spChg>
        <pc:spChg chg="add del">
          <ac:chgData name="Trin Gong" userId="8689a0c6-1d38-4207-9c0b-c6ca46a3b0c3" providerId="ADAL" clId="{E153FAAD-6B93-4247-94C4-B4325AA89D6D}" dt="2024-10-14T09:24:44.299" v="47" actId="26606"/>
          <ac:spMkLst>
            <pc:docMk/>
            <pc:sldMk cId="3027538950" sldId="257"/>
            <ac:spMk id="20" creationId="{D2929CB1-0E3C-4B2D-ADC5-0154FB33BA44}"/>
          </ac:spMkLst>
        </pc:spChg>
        <pc:spChg chg="add del">
          <ac:chgData name="Trin Gong" userId="8689a0c6-1d38-4207-9c0b-c6ca46a3b0c3" providerId="ADAL" clId="{E153FAAD-6B93-4247-94C4-B4325AA89D6D}" dt="2024-10-14T09:24:44.299" v="47" actId="26606"/>
          <ac:spMkLst>
            <pc:docMk/>
            <pc:sldMk cId="3027538950" sldId="257"/>
            <ac:spMk id="22" creationId="{5F2F0C84-BE8C-4DC2-A6D3-30349A801D5C}"/>
          </ac:spMkLst>
        </pc:spChg>
        <pc:spChg chg="add del">
          <ac:chgData name="Trin Gong" userId="8689a0c6-1d38-4207-9c0b-c6ca46a3b0c3" providerId="ADAL" clId="{E153FAAD-6B93-4247-94C4-B4325AA89D6D}" dt="2024-10-14T09:24:48.341" v="49" actId="26606"/>
          <ac:spMkLst>
            <pc:docMk/>
            <pc:sldMk cId="3027538950" sldId="257"/>
            <ac:spMk id="24" creationId="{9B7AD9F6-8CE7-4299-8FC6-328F4DCD3FF9}"/>
          </ac:spMkLst>
        </pc:spChg>
        <pc:spChg chg="add del">
          <ac:chgData name="Trin Gong" userId="8689a0c6-1d38-4207-9c0b-c6ca46a3b0c3" providerId="ADAL" clId="{E153FAAD-6B93-4247-94C4-B4325AA89D6D}" dt="2024-10-14T09:24:48.341" v="49" actId="26606"/>
          <ac:spMkLst>
            <pc:docMk/>
            <pc:sldMk cId="3027538950" sldId="257"/>
            <ac:spMk id="25" creationId="{F49775AF-8896-43EE-92C6-83497D6DC56F}"/>
          </ac:spMkLst>
        </pc:spChg>
        <pc:spChg chg="add del">
          <ac:chgData name="Trin Gong" userId="8689a0c6-1d38-4207-9c0b-c6ca46a3b0c3" providerId="ADAL" clId="{E153FAAD-6B93-4247-94C4-B4325AA89D6D}" dt="2024-10-14T11:58:09.270" v="499" actId="26606"/>
          <ac:spMkLst>
            <pc:docMk/>
            <pc:sldMk cId="3027538950" sldId="257"/>
            <ac:spMk id="27" creationId="{ECC07320-C2CA-4E29-8481-9D9E143C7788}"/>
          </ac:spMkLst>
        </pc:spChg>
        <pc:spChg chg="add del">
          <ac:chgData name="Trin Gong" userId="8689a0c6-1d38-4207-9c0b-c6ca46a3b0c3" providerId="ADAL" clId="{E153FAAD-6B93-4247-94C4-B4325AA89D6D}" dt="2024-10-14T13:43:03.328" v="778" actId="26606"/>
          <ac:spMkLst>
            <pc:docMk/>
            <pc:sldMk cId="3027538950" sldId="257"/>
            <ac:spMk id="32" creationId="{23D09407-53BC-485E-B4CE-BC5E4FC4B25B}"/>
          </ac:spMkLst>
        </pc:spChg>
        <pc:spChg chg="add del">
          <ac:chgData name="Trin Gong" userId="8689a0c6-1d38-4207-9c0b-c6ca46a3b0c3" providerId="ADAL" clId="{E153FAAD-6B93-4247-94C4-B4325AA89D6D}" dt="2024-10-14T13:43:03.328" v="778" actId="26606"/>
          <ac:spMkLst>
            <pc:docMk/>
            <pc:sldMk cId="3027538950" sldId="257"/>
            <ac:spMk id="34" creationId="{921DB988-49FC-4608-B0A2-E2F3A4019041}"/>
          </ac:spMkLst>
        </pc:spChg>
        <pc:spChg chg="add del">
          <ac:chgData name="Trin Gong" userId="8689a0c6-1d38-4207-9c0b-c6ca46a3b0c3" providerId="ADAL" clId="{E153FAAD-6B93-4247-94C4-B4325AA89D6D}" dt="2024-10-14T13:42:36.145" v="765" actId="26606"/>
          <ac:spMkLst>
            <pc:docMk/>
            <pc:sldMk cId="3027538950" sldId="257"/>
            <ac:spMk id="51" creationId="{8EE94D8D-BC47-413E-91AB-A2FCCE172B57}"/>
          </ac:spMkLst>
        </pc:spChg>
        <pc:spChg chg="add del">
          <ac:chgData name="Trin Gong" userId="8689a0c6-1d38-4207-9c0b-c6ca46a3b0c3" providerId="ADAL" clId="{E153FAAD-6B93-4247-94C4-B4325AA89D6D}" dt="2024-10-14T13:42:36.145" v="765" actId="26606"/>
          <ac:spMkLst>
            <pc:docMk/>
            <pc:sldMk cId="3027538950" sldId="257"/>
            <ac:spMk id="53" creationId="{284A8429-F65A-490D-96E4-1158D3E8A026}"/>
          </ac:spMkLst>
        </pc:spChg>
        <pc:spChg chg="add del">
          <ac:chgData name="Trin Gong" userId="8689a0c6-1d38-4207-9c0b-c6ca46a3b0c3" providerId="ADAL" clId="{E153FAAD-6B93-4247-94C4-B4325AA89D6D}" dt="2024-10-14T13:42:36.145" v="765" actId="26606"/>
          <ac:spMkLst>
            <pc:docMk/>
            <pc:sldMk cId="3027538950" sldId="257"/>
            <ac:spMk id="55" creationId="{0F022291-A82B-4D23-A1E0-5F9BD684669E}"/>
          </ac:spMkLst>
        </pc:spChg>
        <pc:spChg chg="add del">
          <ac:chgData name="Trin Gong" userId="8689a0c6-1d38-4207-9c0b-c6ca46a3b0c3" providerId="ADAL" clId="{E153FAAD-6B93-4247-94C4-B4325AA89D6D}" dt="2024-10-14T13:42:42.710" v="769" actId="26606"/>
          <ac:spMkLst>
            <pc:docMk/>
            <pc:sldMk cId="3027538950" sldId="257"/>
            <ac:spMk id="57" creationId="{08C9B587-E65E-4B52-B37C-ABEBB6E87928}"/>
          </ac:spMkLst>
        </pc:spChg>
        <pc:spChg chg="add del">
          <ac:chgData name="Trin Gong" userId="8689a0c6-1d38-4207-9c0b-c6ca46a3b0c3" providerId="ADAL" clId="{E153FAAD-6B93-4247-94C4-B4325AA89D6D}" dt="2024-10-14T13:42:42.710" v="769" actId="26606"/>
          <ac:spMkLst>
            <pc:docMk/>
            <pc:sldMk cId="3027538950" sldId="257"/>
            <ac:spMk id="58" creationId="{E91DC736-0EF8-4F87-9146-EBF1D2EE4D3D}"/>
          </ac:spMkLst>
        </pc:spChg>
        <pc:spChg chg="add del">
          <ac:chgData name="Trin Gong" userId="8689a0c6-1d38-4207-9c0b-c6ca46a3b0c3" providerId="ADAL" clId="{E153FAAD-6B93-4247-94C4-B4325AA89D6D}" dt="2024-10-14T13:42:42.710" v="769" actId="26606"/>
          <ac:spMkLst>
            <pc:docMk/>
            <pc:sldMk cId="3027538950" sldId="257"/>
            <ac:spMk id="59" creationId="{097CD68E-23E3-4007-8847-CD0944C4F7BE}"/>
          </ac:spMkLst>
        </pc:spChg>
        <pc:spChg chg="add del">
          <ac:chgData name="Trin Gong" userId="8689a0c6-1d38-4207-9c0b-c6ca46a3b0c3" providerId="ADAL" clId="{E153FAAD-6B93-4247-94C4-B4325AA89D6D}" dt="2024-10-14T13:42:42.710" v="769" actId="26606"/>
          <ac:spMkLst>
            <pc:docMk/>
            <pc:sldMk cId="3027538950" sldId="257"/>
            <ac:spMk id="60" creationId="{AF2F604E-43BE-4DC3-B983-E071523364F8}"/>
          </ac:spMkLst>
        </pc:spChg>
        <pc:spChg chg="add del">
          <ac:chgData name="Trin Gong" userId="8689a0c6-1d38-4207-9c0b-c6ca46a3b0c3" providerId="ADAL" clId="{E153FAAD-6B93-4247-94C4-B4325AA89D6D}" dt="2024-10-14T13:42:54.112" v="771" actId="26606"/>
          <ac:spMkLst>
            <pc:docMk/>
            <pc:sldMk cId="3027538950" sldId="257"/>
            <ac:spMk id="62" creationId="{5DCB5928-DC7D-4612-9922-441966E15627}"/>
          </ac:spMkLst>
        </pc:spChg>
        <pc:spChg chg="add del">
          <ac:chgData name="Trin Gong" userId="8689a0c6-1d38-4207-9c0b-c6ca46a3b0c3" providerId="ADAL" clId="{E153FAAD-6B93-4247-94C4-B4325AA89D6D}" dt="2024-10-14T13:42:54.112" v="771" actId="26606"/>
          <ac:spMkLst>
            <pc:docMk/>
            <pc:sldMk cId="3027538950" sldId="257"/>
            <ac:spMk id="63" creationId="{682C1161-1736-45EC-99B7-33F3CAE9D517}"/>
          </ac:spMkLst>
        </pc:spChg>
        <pc:spChg chg="add del">
          <ac:chgData name="Trin Gong" userId="8689a0c6-1d38-4207-9c0b-c6ca46a3b0c3" providerId="ADAL" clId="{E153FAAD-6B93-4247-94C4-B4325AA89D6D}" dt="2024-10-14T13:42:54.112" v="771" actId="26606"/>
          <ac:spMkLst>
            <pc:docMk/>
            <pc:sldMk cId="3027538950" sldId="257"/>
            <ac:spMk id="64" creationId="{84D4DDB8-B68F-45B0-9F62-C4279996F672}"/>
          </ac:spMkLst>
        </pc:spChg>
        <pc:spChg chg="add del">
          <ac:chgData name="Trin Gong" userId="8689a0c6-1d38-4207-9c0b-c6ca46a3b0c3" providerId="ADAL" clId="{E153FAAD-6B93-4247-94C4-B4325AA89D6D}" dt="2024-10-14T13:42:54.112" v="771" actId="26606"/>
          <ac:spMkLst>
            <pc:docMk/>
            <pc:sldMk cId="3027538950" sldId="257"/>
            <ac:spMk id="65" creationId="{AF2F604E-43BE-4DC3-B983-E071523364F8}"/>
          </ac:spMkLst>
        </pc:spChg>
        <pc:spChg chg="add del">
          <ac:chgData name="Trin Gong" userId="8689a0c6-1d38-4207-9c0b-c6ca46a3b0c3" providerId="ADAL" clId="{E153FAAD-6B93-4247-94C4-B4325AA89D6D}" dt="2024-10-14T13:42:54.112" v="771" actId="26606"/>
          <ac:spMkLst>
            <pc:docMk/>
            <pc:sldMk cId="3027538950" sldId="257"/>
            <ac:spMk id="66" creationId="{08C9B587-E65E-4B52-B37C-ABEBB6E87928}"/>
          </ac:spMkLst>
        </pc:spChg>
        <pc:spChg chg="add del">
          <ac:chgData name="Trin Gong" userId="8689a0c6-1d38-4207-9c0b-c6ca46a3b0c3" providerId="ADAL" clId="{E153FAAD-6B93-4247-94C4-B4325AA89D6D}" dt="2024-10-14T13:42:57.274" v="773" actId="26606"/>
          <ac:spMkLst>
            <pc:docMk/>
            <pc:sldMk cId="3027538950" sldId="257"/>
            <ac:spMk id="68" creationId="{A3363022-C969-41E9-8EB2-E4C94908C1FA}"/>
          </ac:spMkLst>
        </pc:spChg>
        <pc:spChg chg="add del">
          <ac:chgData name="Trin Gong" userId="8689a0c6-1d38-4207-9c0b-c6ca46a3b0c3" providerId="ADAL" clId="{E153FAAD-6B93-4247-94C4-B4325AA89D6D}" dt="2024-10-14T13:42:57.274" v="773" actId="26606"/>
          <ac:spMkLst>
            <pc:docMk/>
            <pc:sldMk cId="3027538950" sldId="257"/>
            <ac:spMk id="69" creationId="{8D1AD6B3-BE88-4CEB-BA17-790657CC4729}"/>
          </ac:spMkLst>
        </pc:spChg>
        <pc:spChg chg="add del">
          <ac:chgData name="Trin Gong" userId="8689a0c6-1d38-4207-9c0b-c6ca46a3b0c3" providerId="ADAL" clId="{E153FAAD-6B93-4247-94C4-B4325AA89D6D}" dt="2024-10-14T13:43:00.608" v="775" actId="26606"/>
          <ac:spMkLst>
            <pc:docMk/>
            <pc:sldMk cId="3027538950" sldId="257"/>
            <ac:spMk id="74" creationId="{DF05ACD0-FF4A-4F8F-B5C5-6A4EBD0D1B38}"/>
          </ac:spMkLst>
        </pc:spChg>
        <pc:spChg chg="add del">
          <ac:chgData name="Trin Gong" userId="8689a0c6-1d38-4207-9c0b-c6ca46a3b0c3" providerId="ADAL" clId="{E153FAAD-6B93-4247-94C4-B4325AA89D6D}" dt="2024-10-14T13:43:00.608" v="775" actId="26606"/>
          <ac:spMkLst>
            <pc:docMk/>
            <pc:sldMk cId="3027538950" sldId="257"/>
            <ac:spMk id="75" creationId="{4C9AFA28-B5ED-4346-9AF7-68A157F16C7E}"/>
          </ac:spMkLst>
        </pc:spChg>
        <pc:spChg chg="add del">
          <ac:chgData name="Trin Gong" userId="8689a0c6-1d38-4207-9c0b-c6ca46a3b0c3" providerId="ADAL" clId="{E153FAAD-6B93-4247-94C4-B4325AA89D6D}" dt="2024-10-14T13:43:03.312" v="777" actId="26606"/>
          <ac:spMkLst>
            <pc:docMk/>
            <pc:sldMk cId="3027538950" sldId="257"/>
            <ac:spMk id="77" creationId="{46012474-397F-473B-BED8-7BAB6B688770}"/>
          </ac:spMkLst>
        </pc:spChg>
        <pc:spChg chg="add del">
          <ac:chgData name="Trin Gong" userId="8689a0c6-1d38-4207-9c0b-c6ca46a3b0c3" providerId="ADAL" clId="{E153FAAD-6B93-4247-94C4-B4325AA89D6D}" dt="2024-10-14T13:43:03.312" v="777" actId="26606"/>
          <ac:spMkLst>
            <pc:docMk/>
            <pc:sldMk cId="3027538950" sldId="257"/>
            <ac:spMk id="78" creationId="{6D7FB18D-7577-4ADC-8C1C-EA27EFD2B051}"/>
          </ac:spMkLst>
        </pc:spChg>
        <pc:spChg chg="add del">
          <ac:chgData name="Trin Gong" userId="8689a0c6-1d38-4207-9c0b-c6ca46a3b0c3" providerId="ADAL" clId="{E153FAAD-6B93-4247-94C4-B4325AA89D6D}" dt="2024-10-14T13:43:03.312" v="777" actId="26606"/>
          <ac:spMkLst>
            <pc:docMk/>
            <pc:sldMk cId="3027538950" sldId="257"/>
            <ac:spMk id="79" creationId="{F08127CB-E3FE-4DDE-86C6-8448A8C381D5}"/>
          </ac:spMkLst>
        </pc:spChg>
        <pc:spChg chg="add del">
          <ac:chgData name="Trin Gong" userId="8689a0c6-1d38-4207-9c0b-c6ca46a3b0c3" providerId="ADAL" clId="{E153FAAD-6B93-4247-94C4-B4325AA89D6D}" dt="2024-10-14T13:43:03.312" v="777" actId="26606"/>
          <ac:spMkLst>
            <pc:docMk/>
            <pc:sldMk cId="3027538950" sldId="257"/>
            <ac:spMk id="80" creationId="{36C4F2D5-541D-4032-8CC7-49992771DECF}"/>
          </ac:spMkLst>
        </pc:spChg>
        <pc:spChg chg="add del">
          <ac:chgData name="Trin Gong" userId="8689a0c6-1d38-4207-9c0b-c6ca46a3b0c3" providerId="ADAL" clId="{E153FAAD-6B93-4247-94C4-B4325AA89D6D}" dt="2024-10-14T13:43:03.312" v="777" actId="26606"/>
          <ac:spMkLst>
            <pc:docMk/>
            <pc:sldMk cId="3027538950" sldId="257"/>
            <ac:spMk id="81" creationId="{01C84AF8-30D9-46A2-82DB-3344A06709CB}"/>
          </ac:spMkLst>
        </pc:spChg>
        <pc:spChg chg="add">
          <ac:chgData name="Trin Gong" userId="8689a0c6-1d38-4207-9c0b-c6ca46a3b0c3" providerId="ADAL" clId="{E153FAAD-6B93-4247-94C4-B4325AA89D6D}" dt="2024-10-14T13:43:03.328" v="778" actId="26606"/>
          <ac:spMkLst>
            <pc:docMk/>
            <pc:sldMk cId="3027538950" sldId="257"/>
            <ac:spMk id="83" creationId="{A3363022-C969-41E9-8EB2-E4C94908C1FA}"/>
          </ac:spMkLst>
        </pc:spChg>
        <pc:spChg chg="add">
          <ac:chgData name="Trin Gong" userId="8689a0c6-1d38-4207-9c0b-c6ca46a3b0c3" providerId="ADAL" clId="{E153FAAD-6B93-4247-94C4-B4325AA89D6D}" dt="2024-10-14T13:43:03.328" v="778" actId="26606"/>
          <ac:spMkLst>
            <pc:docMk/>
            <pc:sldMk cId="3027538950" sldId="257"/>
            <ac:spMk id="84" creationId="{8D1AD6B3-BE88-4CEB-BA17-790657CC4729}"/>
          </ac:spMkLst>
        </pc:spChg>
        <pc:grpChg chg="add del">
          <ac:chgData name="Trin Gong" userId="8689a0c6-1d38-4207-9c0b-c6ca46a3b0c3" providerId="ADAL" clId="{E153FAAD-6B93-4247-94C4-B4325AA89D6D}" dt="2024-10-14T13:43:03.328" v="778" actId="26606"/>
          <ac:grpSpMkLst>
            <pc:docMk/>
            <pc:sldMk cId="3027538950" sldId="257"/>
            <ac:grpSpMk id="36" creationId="{E9B930FD-8671-4C4C-ADCF-73AC1D0CD417}"/>
          </ac:grpSpMkLst>
        </pc:grpChg>
        <pc:grpChg chg="add del">
          <ac:chgData name="Trin Gong" userId="8689a0c6-1d38-4207-9c0b-c6ca46a3b0c3" providerId="ADAL" clId="{E153FAAD-6B93-4247-94C4-B4325AA89D6D}" dt="2024-10-14T13:43:03.328" v="778" actId="26606"/>
          <ac:grpSpMkLst>
            <pc:docMk/>
            <pc:sldMk cId="3027538950" sldId="257"/>
            <ac:grpSpMk id="42" creationId="{383C2651-AE0C-4AE4-8725-E2F9414FE219}"/>
          </ac:grpSpMkLst>
        </pc:grpChg>
        <pc:grpChg chg="add del">
          <ac:chgData name="Trin Gong" userId="8689a0c6-1d38-4207-9c0b-c6ca46a3b0c3" providerId="ADAL" clId="{E153FAAD-6B93-4247-94C4-B4325AA89D6D}" dt="2024-10-14T13:42:57.274" v="773" actId="26606"/>
          <ac:grpSpMkLst>
            <pc:docMk/>
            <pc:sldMk cId="3027538950" sldId="257"/>
            <ac:grpSpMk id="70" creationId="{89D1390B-7E13-4B4F-9CB2-391063412E54}"/>
          </ac:grpSpMkLst>
        </pc:grpChg>
        <pc:grpChg chg="add">
          <ac:chgData name="Trin Gong" userId="8689a0c6-1d38-4207-9c0b-c6ca46a3b0c3" providerId="ADAL" clId="{E153FAAD-6B93-4247-94C4-B4325AA89D6D}" dt="2024-10-14T13:43:03.328" v="778" actId="26606"/>
          <ac:grpSpMkLst>
            <pc:docMk/>
            <pc:sldMk cId="3027538950" sldId="257"/>
            <ac:grpSpMk id="85" creationId="{89D1390B-7E13-4B4F-9CB2-391063412E54}"/>
          </ac:grpSpMkLst>
        </pc:grpChg>
        <pc:picChg chg="add mod ord">
          <ac:chgData name="Trin Gong" userId="8689a0c6-1d38-4207-9c0b-c6ca46a3b0c3" providerId="ADAL" clId="{E153FAAD-6B93-4247-94C4-B4325AA89D6D}" dt="2024-10-14T13:43:03.328" v="778" actId="26606"/>
          <ac:picMkLst>
            <pc:docMk/>
            <pc:sldMk cId="3027538950" sldId="257"/>
            <ac:picMk id="5" creationId="{B9D42FD2-301E-B1E2-460D-ACB5E0E43BAB}"/>
          </ac:picMkLst>
        </pc:picChg>
      </pc:sldChg>
      <pc:sldChg chg="addSp delSp modSp new mod setBg">
        <pc:chgData name="Trin Gong" userId="8689a0c6-1d38-4207-9c0b-c6ca46a3b0c3" providerId="ADAL" clId="{E153FAAD-6B93-4247-94C4-B4325AA89D6D}" dt="2024-10-14T13:43:18.550" v="779" actId="26606"/>
        <pc:sldMkLst>
          <pc:docMk/>
          <pc:sldMk cId="3160818122" sldId="258"/>
        </pc:sldMkLst>
        <pc:spChg chg="mod">
          <ac:chgData name="Trin Gong" userId="8689a0c6-1d38-4207-9c0b-c6ca46a3b0c3" providerId="ADAL" clId="{E153FAAD-6B93-4247-94C4-B4325AA89D6D}" dt="2024-10-14T13:43:18.550" v="779" actId="26606"/>
          <ac:spMkLst>
            <pc:docMk/>
            <pc:sldMk cId="3160818122" sldId="258"/>
            <ac:spMk id="2" creationId="{17946720-E378-5B4E-73B0-86F98673F3F8}"/>
          </ac:spMkLst>
        </pc:spChg>
        <pc:spChg chg="mod">
          <ac:chgData name="Trin Gong" userId="8689a0c6-1d38-4207-9c0b-c6ca46a3b0c3" providerId="ADAL" clId="{E153FAAD-6B93-4247-94C4-B4325AA89D6D}" dt="2024-10-14T13:43:18.550" v="779" actId="26606"/>
          <ac:spMkLst>
            <pc:docMk/>
            <pc:sldMk cId="3160818122" sldId="258"/>
            <ac:spMk id="3" creationId="{49530F0E-90B4-8B4E-6057-8D3C65047ACA}"/>
          </ac:spMkLst>
        </pc:spChg>
        <pc:spChg chg="add del">
          <ac:chgData name="Trin Gong" userId="8689a0c6-1d38-4207-9c0b-c6ca46a3b0c3" providerId="ADAL" clId="{E153FAAD-6B93-4247-94C4-B4325AA89D6D}" dt="2024-10-14T09:45:54.923" v="73" actId="26606"/>
          <ac:spMkLst>
            <pc:docMk/>
            <pc:sldMk cId="3160818122" sldId="258"/>
            <ac:spMk id="8" creationId="{17718681-A12E-49D6-9925-DD7C68176D61}"/>
          </ac:spMkLst>
        </pc:spChg>
        <pc:spChg chg="add del">
          <ac:chgData name="Trin Gong" userId="8689a0c6-1d38-4207-9c0b-c6ca46a3b0c3" providerId="ADAL" clId="{E153FAAD-6B93-4247-94C4-B4325AA89D6D}" dt="2024-10-14T09:45:54.923" v="73" actId="26606"/>
          <ac:spMkLst>
            <pc:docMk/>
            <pc:sldMk cId="3160818122" sldId="258"/>
            <ac:spMk id="10" creationId="{FBD77573-9EF2-4C35-8285-A1CF6FBB0EA5}"/>
          </ac:spMkLst>
        </pc:spChg>
        <pc:spChg chg="add del">
          <ac:chgData name="Trin Gong" userId="8689a0c6-1d38-4207-9c0b-c6ca46a3b0c3" providerId="ADAL" clId="{E153FAAD-6B93-4247-94C4-B4325AA89D6D}" dt="2024-10-14T13:43:18.550" v="779" actId="26606"/>
          <ac:spMkLst>
            <pc:docMk/>
            <pc:sldMk cId="3160818122" sldId="258"/>
            <ac:spMk id="15" creationId="{18873D23-2DCF-4B31-A009-95721C06E8E1}"/>
          </ac:spMkLst>
        </pc:spChg>
        <pc:spChg chg="add del">
          <ac:chgData name="Trin Gong" userId="8689a0c6-1d38-4207-9c0b-c6ca46a3b0c3" providerId="ADAL" clId="{E153FAAD-6B93-4247-94C4-B4325AA89D6D}" dt="2024-10-14T13:43:18.550" v="779" actId="26606"/>
          <ac:spMkLst>
            <pc:docMk/>
            <pc:sldMk cId="3160818122" sldId="258"/>
            <ac:spMk id="17" creationId="{C13EF075-D4EF-4929-ADBC-91B27DA19955}"/>
          </ac:spMkLst>
        </pc:spChg>
        <pc:spChg chg="add">
          <ac:chgData name="Trin Gong" userId="8689a0c6-1d38-4207-9c0b-c6ca46a3b0c3" providerId="ADAL" clId="{E153FAAD-6B93-4247-94C4-B4325AA89D6D}" dt="2024-10-14T13:43:18.550" v="779" actId="26606"/>
          <ac:spMkLst>
            <pc:docMk/>
            <pc:sldMk cId="3160818122" sldId="258"/>
            <ac:spMk id="28" creationId="{1C799903-48D5-4A31-A1A2-541072D9771E}"/>
          </ac:spMkLst>
        </pc:spChg>
        <pc:spChg chg="add">
          <ac:chgData name="Trin Gong" userId="8689a0c6-1d38-4207-9c0b-c6ca46a3b0c3" providerId="ADAL" clId="{E153FAAD-6B93-4247-94C4-B4325AA89D6D}" dt="2024-10-14T13:43:18.550" v="779" actId="26606"/>
          <ac:spMkLst>
            <pc:docMk/>
            <pc:sldMk cId="3160818122" sldId="258"/>
            <ac:spMk id="30" creationId="{8EFFF109-FC58-4FD3-BE05-9775A1310F55}"/>
          </ac:spMkLst>
        </pc:spChg>
        <pc:spChg chg="add">
          <ac:chgData name="Trin Gong" userId="8689a0c6-1d38-4207-9c0b-c6ca46a3b0c3" providerId="ADAL" clId="{E153FAAD-6B93-4247-94C4-B4325AA89D6D}" dt="2024-10-14T13:43:18.550" v="779" actId="26606"/>
          <ac:spMkLst>
            <pc:docMk/>
            <pc:sldMk cId="3160818122" sldId="258"/>
            <ac:spMk id="32" creationId="{E1B96AD6-92A9-4273-A62B-96A1C3E0BA95}"/>
          </ac:spMkLst>
        </pc:spChg>
        <pc:spChg chg="add">
          <ac:chgData name="Trin Gong" userId="8689a0c6-1d38-4207-9c0b-c6ca46a3b0c3" providerId="ADAL" clId="{E153FAAD-6B93-4247-94C4-B4325AA89D6D}" dt="2024-10-14T13:43:18.550" v="779" actId="26606"/>
          <ac:spMkLst>
            <pc:docMk/>
            <pc:sldMk cId="3160818122" sldId="258"/>
            <ac:spMk id="34" creationId="{463EEC44-1BA3-44ED-81FC-A644B04B2A44}"/>
          </ac:spMkLst>
        </pc:spChg>
        <pc:grpChg chg="add del">
          <ac:chgData name="Trin Gong" userId="8689a0c6-1d38-4207-9c0b-c6ca46a3b0c3" providerId="ADAL" clId="{E153FAAD-6B93-4247-94C4-B4325AA89D6D}" dt="2024-10-14T13:43:18.550" v="779" actId="26606"/>
          <ac:grpSpMkLst>
            <pc:docMk/>
            <pc:sldMk cId="3160818122" sldId="258"/>
            <ac:grpSpMk id="19" creationId="{DAA26DFA-AAB2-4973-9C17-16D587C7B198}"/>
          </ac:grpSpMkLst>
        </pc:grpChg>
      </pc:sldChg>
      <pc:sldChg chg="addSp delSp modSp new mod setBg">
        <pc:chgData name="Trin Gong" userId="8689a0c6-1d38-4207-9c0b-c6ca46a3b0c3" providerId="ADAL" clId="{E153FAAD-6B93-4247-94C4-B4325AA89D6D}" dt="2024-10-14T13:43:41.747" v="784" actId="20577"/>
        <pc:sldMkLst>
          <pc:docMk/>
          <pc:sldMk cId="3123880031" sldId="259"/>
        </pc:sldMkLst>
        <pc:spChg chg="mod">
          <ac:chgData name="Trin Gong" userId="8689a0c6-1d38-4207-9c0b-c6ca46a3b0c3" providerId="ADAL" clId="{E153FAAD-6B93-4247-94C4-B4325AA89D6D}" dt="2024-10-14T13:43:34.629" v="782" actId="26606"/>
          <ac:spMkLst>
            <pc:docMk/>
            <pc:sldMk cId="3123880031" sldId="259"/>
            <ac:spMk id="2" creationId="{BC3D0D45-51AF-40A8-160E-7CBD69BAE00F}"/>
          </ac:spMkLst>
        </pc:spChg>
        <pc:spChg chg="mod ord">
          <ac:chgData name="Trin Gong" userId="8689a0c6-1d38-4207-9c0b-c6ca46a3b0c3" providerId="ADAL" clId="{E153FAAD-6B93-4247-94C4-B4325AA89D6D}" dt="2024-10-14T13:43:41.747" v="784" actId="20577"/>
          <ac:spMkLst>
            <pc:docMk/>
            <pc:sldMk cId="3123880031" sldId="259"/>
            <ac:spMk id="3" creationId="{C4699FF9-6FB5-4643-7A59-2AB25E9489BE}"/>
          </ac:spMkLst>
        </pc:spChg>
        <pc:spChg chg="add del">
          <ac:chgData name="Trin Gong" userId="8689a0c6-1d38-4207-9c0b-c6ca46a3b0c3" providerId="ADAL" clId="{E153FAAD-6B93-4247-94C4-B4325AA89D6D}" dt="2024-10-14T09:45:26.780" v="67" actId="26606"/>
          <ac:spMkLst>
            <pc:docMk/>
            <pc:sldMk cId="3123880031" sldId="259"/>
            <ac:spMk id="8" creationId="{18873D23-2DCF-4B31-A009-95721C06E8E1}"/>
          </ac:spMkLst>
        </pc:spChg>
        <pc:spChg chg="add del">
          <ac:chgData name="Trin Gong" userId="8689a0c6-1d38-4207-9c0b-c6ca46a3b0c3" providerId="ADAL" clId="{E153FAAD-6B93-4247-94C4-B4325AA89D6D}" dt="2024-10-14T09:45:28.150" v="69" actId="26606"/>
          <ac:spMkLst>
            <pc:docMk/>
            <pc:sldMk cId="3123880031" sldId="259"/>
            <ac:spMk id="9" creationId="{04812C46-200A-4DEB-A05E-3ED6C68C2387}"/>
          </ac:spMkLst>
        </pc:spChg>
        <pc:spChg chg="add del">
          <ac:chgData name="Trin Gong" userId="8689a0c6-1d38-4207-9c0b-c6ca46a3b0c3" providerId="ADAL" clId="{E153FAAD-6B93-4247-94C4-B4325AA89D6D}" dt="2024-10-14T09:45:26.780" v="67" actId="26606"/>
          <ac:spMkLst>
            <pc:docMk/>
            <pc:sldMk cId="3123880031" sldId="259"/>
            <ac:spMk id="10" creationId="{C13EF075-D4EF-4929-ADBC-91B27DA19955}"/>
          </ac:spMkLst>
        </pc:spChg>
        <pc:spChg chg="add del">
          <ac:chgData name="Trin Gong" userId="8689a0c6-1d38-4207-9c0b-c6ca46a3b0c3" providerId="ADAL" clId="{E153FAAD-6B93-4247-94C4-B4325AA89D6D}" dt="2024-10-14T09:45:28.150" v="69" actId="26606"/>
          <ac:spMkLst>
            <pc:docMk/>
            <pc:sldMk cId="3123880031" sldId="259"/>
            <ac:spMk id="11" creationId="{D1EA859B-E555-4109-94F3-6700E046E008}"/>
          </ac:spMkLst>
        </pc:spChg>
        <pc:spChg chg="add del">
          <ac:chgData name="Trin Gong" userId="8689a0c6-1d38-4207-9c0b-c6ca46a3b0c3" providerId="ADAL" clId="{E153FAAD-6B93-4247-94C4-B4325AA89D6D}" dt="2024-10-14T13:43:34.629" v="782" actId="26606"/>
          <ac:spMkLst>
            <pc:docMk/>
            <pc:sldMk cId="3123880031" sldId="259"/>
            <ac:spMk id="17" creationId="{18873D23-2DCF-4B31-A009-95721C06E8E1}"/>
          </ac:spMkLst>
        </pc:spChg>
        <pc:spChg chg="add del">
          <ac:chgData name="Trin Gong" userId="8689a0c6-1d38-4207-9c0b-c6ca46a3b0c3" providerId="ADAL" clId="{E153FAAD-6B93-4247-94C4-B4325AA89D6D}" dt="2024-10-14T13:43:34.629" v="782" actId="26606"/>
          <ac:spMkLst>
            <pc:docMk/>
            <pc:sldMk cId="3123880031" sldId="259"/>
            <ac:spMk id="18" creationId="{C13EF075-D4EF-4929-ADBC-91B27DA19955}"/>
          </ac:spMkLst>
        </pc:spChg>
        <pc:spChg chg="add del">
          <ac:chgData name="Trin Gong" userId="8689a0c6-1d38-4207-9c0b-c6ca46a3b0c3" providerId="ADAL" clId="{E153FAAD-6B93-4247-94C4-B4325AA89D6D}" dt="2024-10-14T13:43:34.620" v="781" actId="26606"/>
          <ac:spMkLst>
            <pc:docMk/>
            <pc:sldMk cId="3123880031" sldId="259"/>
            <ac:spMk id="24" creationId="{0288C6B4-AFC3-407F-A595-EFFD38D4CCAF}"/>
          </ac:spMkLst>
        </pc:spChg>
        <pc:spChg chg="add del">
          <ac:chgData name="Trin Gong" userId="8689a0c6-1d38-4207-9c0b-c6ca46a3b0c3" providerId="ADAL" clId="{E153FAAD-6B93-4247-94C4-B4325AA89D6D}" dt="2024-10-14T13:43:34.620" v="781" actId="26606"/>
          <ac:spMkLst>
            <pc:docMk/>
            <pc:sldMk cId="3123880031" sldId="259"/>
            <ac:spMk id="26" creationId="{CF236821-17FE-429B-8D2C-08E13A64EA40}"/>
          </ac:spMkLst>
        </pc:spChg>
        <pc:spChg chg="add del">
          <ac:chgData name="Trin Gong" userId="8689a0c6-1d38-4207-9c0b-c6ca46a3b0c3" providerId="ADAL" clId="{E153FAAD-6B93-4247-94C4-B4325AA89D6D}" dt="2024-10-14T13:43:34.620" v="781" actId="26606"/>
          <ac:spMkLst>
            <pc:docMk/>
            <pc:sldMk cId="3123880031" sldId="259"/>
            <ac:spMk id="28" creationId="{C0BDBCD2-E081-43AB-9119-C55465E59757}"/>
          </ac:spMkLst>
        </pc:spChg>
        <pc:spChg chg="add del">
          <ac:chgData name="Trin Gong" userId="8689a0c6-1d38-4207-9c0b-c6ca46a3b0c3" providerId="ADAL" clId="{E153FAAD-6B93-4247-94C4-B4325AA89D6D}" dt="2024-10-14T13:43:34.620" v="781" actId="26606"/>
          <ac:spMkLst>
            <pc:docMk/>
            <pc:sldMk cId="3123880031" sldId="259"/>
            <ac:spMk id="30" creationId="{98E79BE4-34FE-485A-98A5-92CE8F7C4743}"/>
          </ac:spMkLst>
        </pc:spChg>
        <pc:spChg chg="add del">
          <ac:chgData name="Trin Gong" userId="8689a0c6-1d38-4207-9c0b-c6ca46a3b0c3" providerId="ADAL" clId="{E153FAAD-6B93-4247-94C4-B4325AA89D6D}" dt="2024-10-14T13:43:34.620" v="781" actId="26606"/>
          <ac:spMkLst>
            <pc:docMk/>
            <pc:sldMk cId="3123880031" sldId="259"/>
            <ac:spMk id="32" creationId="{7A5F0580-5EE9-419F-96EE-B6529EF6E7D0}"/>
          </ac:spMkLst>
        </pc:spChg>
        <pc:spChg chg="add">
          <ac:chgData name="Trin Gong" userId="8689a0c6-1d38-4207-9c0b-c6ca46a3b0c3" providerId="ADAL" clId="{E153FAAD-6B93-4247-94C4-B4325AA89D6D}" dt="2024-10-14T13:43:34.629" v="782" actId="26606"/>
          <ac:spMkLst>
            <pc:docMk/>
            <pc:sldMk cId="3123880031" sldId="259"/>
            <ac:spMk id="34" creationId="{5954F66B-3BF3-4495-BAEE-BEB2B018880D}"/>
          </ac:spMkLst>
        </pc:spChg>
        <pc:spChg chg="add">
          <ac:chgData name="Trin Gong" userId="8689a0c6-1d38-4207-9c0b-c6ca46a3b0c3" providerId="ADAL" clId="{E153FAAD-6B93-4247-94C4-B4325AA89D6D}" dt="2024-10-14T13:43:34.629" v="782" actId="26606"/>
          <ac:spMkLst>
            <pc:docMk/>
            <pc:sldMk cId="3123880031" sldId="259"/>
            <ac:spMk id="35" creationId="{EABAD4DA-87BA-4F70-9EF0-45C6BCF17823}"/>
          </ac:spMkLst>
        </pc:spChg>
        <pc:spChg chg="add">
          <ac:chgData name="Trin Gong" userId="8689a0c6-1d38-4207-9c0b-c6ca46a3b0c3" providerId="ADAL" clId="{E153FAAD-6B93-4247-94C4-B4325AA89D6D}" dt="2024-10-14T13:43:34.629" v="782" actId="26606"/>
          <ac:spMkLst>
            <pc:docMk/>
            <pc:sldMk cId="3123880031" sldId="259"/>
            <ac:spMk id="36" creationId="{915128D9-2797-47FA-B6FE-EC24E6B8437A}"/>
          </ac:spMkLst>
        </pc:spChg>
        <pc:grpChg chg="add del">
          <ac:chgData name="Trin Gong" userId="8689a0c6-1d38-4207-9c0b-c6ca46a3b0c3" providerId="ADAL" clId="{E153FAAD-6B93-4247-94C4-B4325AA89D6D}" dt="2024-10-14T09:45:26.780" v="67" actId="26606"/>
          <ac:grpSpMkLst>
            <pc:docMk/>
            <pc:sldMk cId="3123880031" sldId="259"/>
            <ac:grpSpMk id="12" creationId="{DAA26DFA-AAB2-4973-9C17-16D587C7B198}"/>
          </ac:grpSpMkLst>
        </pc:grpChg>
        <pc:grpChg chg="add del">
          <ac:chgData name="Trin Gong" userId="8689a0c6-1d38-4207-9c0b-c6ca46a3b0c3" providerId="ADAL" clId="{E153FAAD-6B93-4247-94C4-B4325AA89D6D}" dt="2024-10-14T13:43:34.629" v="782" actId="26606"/>
          <ac:grpSpMkLst>
            <pc:docMk/>
            <pc:sldMk cId="3123880031" sldId="259"/>
            <ac:grpSpMk id="19" creationId="{DAA26DFA-AAB2-4973-9C17-16D587C7B198}"/>
          </ac:grpSpMkLst>
        </pc:grpChg>
        <pc:picChg chg="add del">
          <ac:chgData name="Trin Gong" userId="8689a0c6-1d38-4207-9c0b-c6ca46a3b0c3" providerId="ADAL" clId="{E153FAAD-6B93-4247-94C4-B4325AA89D6D}" dt="2024-10-14T09:45:28.150" v="69" actId="26606"/>
          <ac:picMkLst>
            <pc:docMk/>
            <pc:sldMk cId="3123880031" sldId="259"/>
            <ac:picMk id="5" creationId="{A0A2BBDC-12E6-DA8B-2A26-146B81F7A8D0}"/>
          </ac:picMkLst>
        </pc:picChg>
        <pc:picChg chg="add mod">
          <ac:chgData name="Trin Gong" userId="8689a0c6-1d38-4207-9c0b-c6ca46a3b0c3" providerId="ADAL" clId="{E153FAAD-6B93-4247-94C4-B4325AA89D6D}" dt="2024-10-14T13:43:34.629" v="782" actId="26606"/>
          <ac:picMkLst>
            <pc:docMk/>
            <pc:sldMk cId="3123880031" sldId="259"/>
            <ac:picMk id="6" creationId="{53AEBC4D-BB1F-1957-2770-8B8E82FCA7C5}"/>
          </ac:picMkLst>
        </pc:picChg>
      </pc:sldChg>
      <pc:sldChg chg="addSp delSp modSp new del mod setBg">
        <pc:chgData name="Trin Gong" userId="8689a0c6-1d38-4207-9c0b-c6ca46a3b0c3" providerId="ADAL" clId="{E153FAAD-6B93-4247-94C4-B4325AA89D6D}" dt="2024-10-14T09:51:19.244" v="122" actId="2696"/>
        <pc:sldMkLst>
          <pc:docMk/>
          <pc:sldMk cId="2749050396" sldId="260"/>
        </pc:sldMkLst>
        <pc:spChg chg="mod">
          <ac:chgData name="Trin Gong" userId="8689a0c6-1d38-4207-9c0b-c6ca46a3b0c3" providerId="ADAL" clId="{E153FAAD-6B93-4247-94C4-B4325AA89D6D}" dt="2024-10-14T09:49:39.165" v="109" actId="26606"/>
          <ac:spMkLst>
            <pc:docMk/>
            <pc:sldMk cId="2749050396" sldId="260"/>
            <ac:spMk id="2" creationId="{8486620A-743E-9DBE-D855-1EF304071B95}"/>
          </ac:spMkLst>
        </pc:spChg>
        <pc:spChg chg="add del mod">
          <ac:chgData name="Trin Gong" userId="8689a0c6-1d38-4207-9c0b-c6ca46a3b0c3" providerId="ADAL" clId="{E153FAAD-6B93-4247-94C4-B4325AA89D6D}" dt="2024-10-14T09:49:39.165" v="109" actId="26606"/>
          <ac:spMkLst>
            <pc:docMk/>
            <pc:sldMk cId="2749050396" sldId="260"/>
            <ac:spMk id="3" creationId="{83B07E3C-CF71-37C7-F585-E3FCA08B4B6A}"/>
          </ac:spMkLst>
        </pc:spChg>
        <pc:spChg chg="add">
          <ac:chgData name="Trin Gong" userId="8689a0c6-1d38-4207-9c0b-c6ca46a3b0c3" providerId="ADAL" clId="{E153FAAD-6B93-4247-94C4-B4325AA89D6D}" dt="2024-10-14T09:49:39.165" v="109" actId="26606"/>
          <ac:spMkLst>
            <pc:docMk/>
            <pc:sldMk cId="2749050396" sldId="260"/>
            <ac:spMk id="9" creationId="{B50AB553-2A96-4A92-96F2-93548E096954}"/>
          </ac:spMkLst>
        </pc:spChg>
        <pc:spChg chg="add del">
          <ac:chgData name="Trin Gong" userId="8689a0c6-1d38-4207-9c0b-c6ca46a3b0c3" providerId="ADAL" clId="{E153FAAD-6B93-4247-94C4-B4325AA89D6D}" dt="2024-10-14T09:49:09.589" v="100" actId="26606"/>
          <ac:spMkLst>
            <pc:docMk/>
            <pc:sldMk cId="2749050396" sldId="260"/>
            <ac:spMk id="10" creationId="{B50AB553-2A96-4A92-96F2-93548E096954}"/>
          </ac:spMkLst>
        </pc:spChg>
        <pc:graphicFrameChg chg="add del">
          <ac:chgData name="Trin Gong" userId="8689a0c6-1d38-4207-9c0b-c6ca46a3b0c3" providerId="ADAL" clId="{E153FAAD-6B93-4247-94C4-B4325AA89D6D}" dt="2024-10-14T09:49:00.345" v="97" actId="26606"/>
          <ac:graphicFrameMkLst>
            <pc:docMk/>
            <pc:sldMk cId="2749050396" sldId="260"/>
            <ac:graphicFrameMk id="5" creationId="{ED2EA4DB-6B38-ECB3-D92D-691872219078}"/>
          </ac:graphicFrameMkLst>
        </pc:graphicFrameChg>
        <pc:graphicFrameChg chg="add del">
          <ac:chgData name="Trin Gong" userId="8689a0c6-1d38-4207-9c0b-c6ca46a3b0c3" providerId="ADAL" clId="{E153FAAD-6B93-4247-94C4-B4325AA89D6D}" dt="2024-10-14T09:49:09.589" v="100" actId="26606"/>
          <ac:graphicFrameMkLst>
            <pc:docMk/>
            <pc:sldMk cId="2749050396" sldId="260"/>
            <ac:graphicFrameMk id="7" creationId="{E22496B4-6C26-8B7C-FF39-ED6FF0468094}"/>
          </ac:graphicFrameMkLst>
        </pc:graphicFrameChg>
        <pc:graphicFrameChg chg="add">
          <ac:chgData name="Trin Gong" userId="8689a0c6-1d38-4207-9c0b-c6ca46a3b0c3" providerId="ADAL" clId="{E153FAAD-6B93-4247-94C4-B4325AA89D6D}" dt="2024-10-14T09:49:39.165" v="109" actId="26606"/>
          <ac:graphicFrameMkLst>
            <pc:docMk/>
            <pc:sldMk cId="2749050396" sldId="260"/>
            <ac:graphicFrameMk id="11" creationId="{43895496-6BB2-1396-F1F3-2AFE626A7ED4}"/>
          </ac:graphicFrameMkLst>
        </pc:graphicFrameChg>
        <pc:picChg chg="add del mod">
          <ac:chgData name="Trin Gong" userId="8689a0c6-1d38-4207-9c0b-c6ca46a3b0c3" providerId="ADAL" clId="{E153FAAD-6B93-4247-94C4-B4325AA89D6D}" dt="2024-10-14T09:49:09.589" v="100" actId="26606"/>
          <ac:picMkLst>
            <pc:docMk/>
            <pc:sldMk cId="2749050396" sldId="260"/>
            <ac:picMk id="6" creationId="{5D467170-F7DB-A586-038E-46310D78FC56}"/>
          </ac:picMkLst>
        </pc:picChg>
        <pc:picChg chg="add">
          <ac:chgData name="Trin Gong" userId="8689a0c6-1d38-4207-9c0b-c6ca46a3b0c3" providerId="ADAL" clId="{E153FAAD-6B93-4247-94C4-B4325AA89D6D}" dt="2024-10-14T09:49:39.165" v="109" actId="26606"/>
          <ac:picMkLst>
            <pc:docMk/>
            <pc:sldMk cId="2749050396" sldId="260"/>
            <ac:picMk id="8" creationId="{764854DD-6243-16C2-8D53-FF3C85BC108B}"/>
          </ac:picMkLst>
        </pc:picChg>
      </pc:sldChg>
      <pc:sldChg chg="addSp delSp modSp add mod">
        <pc:chgData name="Trin Gong" userId="8689a0c6-1d38-4207-9c0b-c6ca46a3b0c3" providerId="ADAL" clId="{E153FAAD-6B93-4247-94C4-B4325AA89D6D}" dt="2024-10-14T15:03:07.517" v="806" actId="113"/>
        <pc:sldMkLst>
          <pc:docMk/>
          <pc:sldMk cId="2514914947" sldId="261"/>
        </pc:sldMkLst>
        <pc:spChg chg="mod">
          <ac:chgData name="Trin Gong" userId="8689a0c6-1d38-4207-9c0b-c6ca46a3b0c3" providerId="ADAL" clId="{E153FAAD-6B93-4247-94C4-B4325AA89D6D}" dt="2024-10-14T15:03:07.517" v="806" actId="113"/>
          <ac:spMkLst>
            <pc:docMk/>
            <pc:sldMk cId="2514914947" sldId="261"/>
            <ac:spMk id="2" creationId="{20344105-B25E-0B4F-6056-598D1DEAC23C}"/>
          </ac:spMkLst>
        </pc:spChg>
        <pc:spChg chg="mod">
          <ac:chgData name="Trin Gong" userId="8689a0c6-1d38-4207-9c0b-c6ca46a3b0c3" providerId="ADAL" clId="{E153FAAD-6B93-4247-94C4-B4325AA89D6D}" dt="2024-10-14T13:43:47.840" v="785" actId="26606"/>
          <ac:spMkLst>
            <pc:docMk/>
            <pc:sldMk cId="2514914947" sldId="261"/>
            <ac:spMk id="3" creationId="{423A9C7A-EE92-3E7C-F9E1-811F19000FFA}"/>
          </ac:spMkLst>
        </pc:spChg>
        <pc:spChg chg="del">
          <ac:chgData name="Trin Gong" userId="8689a0c6-1d38-4207-9c0b-c6ca46a3b0c3" providerId="ADAL" clId="{E153FAAD-6B93-4247-94C4-B4325AA89D6D}" dt="2024-10-14T13:43:47.840" v="785" actId="26606"/>
          <ac:spMkLst>
            <pc:docMk/>
            <pc:sldMk cId="2514914947" sldId="261"/>
            <ac:spMk id="17" creationId="{0F6667BE-769B-944D-02AD-BC383F465FE8}"/>
          </ac:spMkLst>
        </pc:spChg>
        <pc:spChg chg="del">
          <ac:chgData name="Trin Gong" userId="8689a0c6-1d38-4207-9c0b-c6ca46a3b0c3" providerId="ADAL" clId="{E153FAAD-6B93-4247-94C4-B4325AA89D6D}" dt="2024-10-14T13:43:47.840" v="785" actId="26606"/>
          <ac:spMkLst>
            <pc:docMk/>
            <pc:sldMk cId="2514914947" sldId="261"/>
            <ac:spMk id="18" creationId="{9E92C898-1BBC-766C-52CA-5F2462CCAE83}"/>
          </ac:spMkLst>
        </pc:spChg>
        <pc:spChg chg="add">
          <ac:chgData name="Trin Gong" userId="8689a0c6-1d38-4207-9c0b-c6ca46a3b0c3" providerId="ADAL" clId="{E153FAAD-6B93-4247-94C4-B4325AA89D6D}" dt="2024-10-14T13:43:47.840" v="785" actId="26606"/>
          <ac:spMkLst>
            <pc:docMk/>
            <pc:sldMk cId="2514914947" sldId="261"/>
            <ac:spMk id="24" creationId="{1C799903-48D5-4A31-A1A2-541072D9771E}"/>
          </ac:spMkLst>
        </pc:spChg>
        <pc:spChg chg="add">
          <ac:chgData name="Trin Gong" userId="8689a0c6-1d38-4207-9c0b-c6ca46a3b0c3" providerId="ADAL" clId="{E153FAAD-6B93-4247-94C4-B4325AA89D6D}" dt="2024-10-14T13:43:47.840" v="785" actId="26606"/>
          <ac:spMkLst>
            <pc:docMk/>
            <pc:sldMk cId="2514914947" sldId="261"/>
            <ac:spMk id="26" creationId="{8EFFF109-FC58-4FD3-BE05-9775A1310F55}"/>
          </ac:spMkLst>
        </pc:spChg>
        <pc:spChg chg="add">
          <ac:chgData name="Trin Gong" userId="8689a0c6-1d38-4207-9c0b-c6ca46a3b0c3" providerId="ADAL" clId="{E153FAAD-6B93-4247-94C4-B4325AA89D6D}" dt="2024-10-14T13:43:47.840" v="785" actId="26606"/>
          <ac:spMkLst>
            <pc:docMk/>
            <pc:sldMk cId="2514914947" sldId="261"/>
            <ac:spMk id="28" creationId="{E1B96AD6-92A9-4273-A62B-96A1C3E0BA95}"/>
          </ac:spMkLst>
        </pc:spChg>
        <pc:spChg chg="add">
          <ac:chgData name="Trin Gong" userId="8689a0c6-1d38-4207-9c0b-c6ca46a3b0c3" providerId="ADAL" clId="{E153FAAD-6B93-4247-94C4-B4325AA89D6D}" dt="2024-10-14T13:43:47.840" v="785" actId="26606"/>
          <ac:spMkLst>
            <pc:docMk/>
            <pc:sldMk cId="2514914947" sldId="261"/>
            <ac:spMk id="30" creationId="{463EEC44-1BA3-44ED-81FC-A644B04B2A44}"/>
          </ac:spMkLst>
        </pc:spChg>
        <pc:grpChg chg="del">
          <ac:chgData name="Trin Gong" userId="8689a0c6-1d38-4207-9c0b-c6ca46a3b0c3" providerId="ADAL" clId="{E153FAAD-6B93-4247-94C4-B4325AA89D6D}" dt="2024-10-14T13:43:47.840" v="785" actId="26606"/>
          <ac:grpSpMkLst>
            <pc:docMk/>
            <pc:sldMk cId="2514914947" sldId="261"/>
            <ac:grpSpMk id="19" creationId="{AA84BC23-5907-8EB6-5552-817E398006FD}"/>
          </ac:grpSpMkLst>
        </pc:grpChg>
      </pc:sldChg>
      <pc:sldChg chg="addSp delSp modSp add mod setBg">
        <pc:chgData name="Trin Gong" userId="8689a0c6-1d38-4207-9c0b-c6ca46a3b0c3" providerId="ADAL" clId="{E153FAAD-6B93-4247-94C4-B4325AA89D6D}" dt="2024-10-14T13:26:48.628" v="588" actId="207"/>
        <pc:sldMkLst>
          <pc:docMk/>
          <pc:sldMk cId="3256716122" sldId="262"/>
        </pc:sldMkLst>
        <pc:spChg chg="mod">
          <ac:chgData name="Trin Gong" userId="8689a0c6-1d38-4207-9c0b-c6ca46a3b0c3" providerId="ADAL" clId="{E153FAAD-6B93-4247-94C4-B4325AA89D6D}" dt="2024-10-14T13:26:48.628" v="588" actId="207"/>
          <ac:spMkLst>
            <pc:docMk/>
            <pc:sldMk cId="3256716122" sldId="262"/>
            <ac:spMk id="2" creationId="{3DD8B66D-AE49-E584-BE36-44DA36E0B43D}"/>
          </ac:spMkLst>
        </pc:spChg>
        <pc:spChg chg="add del mod">
          <ac:chgData name="Trin Gong" userId="8689a0c6-1d38-4207-9c0b-c6ca46a3b0c3" providerId="ADAL" clId="{E153FAAD-6B93-4247-94C4-B4325AA89D6D}" dt="2024-10-14T09:50:07.244" v="118" actId="26606"/>
          <ac:spMkLst>
            <pc:docMk/>
            <pc:sldMk cId="3256716122" sldId="262"/>
            <ac:spMk id="3" creationId="{3D0513FE-5B23-5A6B-FC8B-28728A2734E3}"/>
          </ac:spMkLst>
        </pc:spChg>
        <pc:spChg chg="add">
          <ac:chgData name="Trin Gong" userId="8689a0c6-1d38-4207-9c0b-c6ca46a3b0c3" providerId="ADAL" clId="{E153FAAD-6B93-4247-94C4-B4325AA89D6D}" dt="2024-10-14T09:50:07.244" v="118" actId="26606"/>
          <ac:spMkLst>
            <pc:docMk/>
            <pc:sldMk cId="3256716122" sldId="262"/>
            <ac:spMk id="13" creationId="{3ECBE1F1-D69B-4AFA-ABD5-8E41720EF6DE}"/>
          </ac:spMkLst>
        </pc:spChg>
        <pc:spChg chg="add">
          <ac:chgData name="Trin Gong" userId="8689a0c6-1d38-4207-9c0b-c6ca46a3b0c3" providerId="ADAL" clId="{E153FAAD-6B93-4247-94C4-B4325AA89D6D}" dt="2024-10-14T09:50:07.244" v="118" actId="26606"/>
          <ac:spMkLst>
            <pc:docMk/>
            <pc:sldMk cId="3256716122" sldId="262"/>
            <ac:spMk id="15" creationId="{603A6265-E10C-4B85-9C20-E75FCAF9CC63}"/>
          </ac:spMkLst>
        </pc:spChg>
        <pc:spChg chg="add mod">
          <ac:chgData name="Trin Gong" userId="8689a0c6-1d38-4207-9c0b-c6ca46a3b0c3" providerId="ADAL" clId="{E153FAAD-6B93-4247-94C4-B4325AA89D6D}" dt="2024-10-14T09:51:55.291" v="131" actId="27636"/>
          <ac:spMkLst>
            <pc:docMk/>
            <pc:sldMk cId="3256716122" sldId="262"/>
            <ac:spMk id="16" creationId="{3D0513FE-5B23-5A6B-FC8B-28728A2734E3}"/>
          </ac:spMkLst>
        </pc:spChg>
        <pc:graphicFrameChg chg="add del">
          <ac:chgData name="Trin Gong" userId="8689a0c6-1d38-4207-9c0b-c6ca46a3b0c3" providerId="ADAL" clId="{E153FAAD-6B93-4247-94C4-B4325AA89D6D}" dt="2024-10-14T09:49:58.092" v="111" actId="26606"/>
          <ac:graphicFrameMkLst>
            <pc:docMk/>
            <pc:sldMk cId="3256716122" sldId="262"/>
            <ac:graphicFrameMk id="5" creationId="{7F3D35CC-9604-66FD-35D4-3E896644E9F1}"/>
          </ac:graphicFrameMkLst>
        </pc:graphicFrameChg>
        <pc:graphicFrameChg chg="add del">
          <ac:chgData name="Trin Gong" userId="8689a0c6-1d38-4207-9c0b-c6ca46a3b0c3" providerId="ADAL" clId="{E153FAAD-6B93-4247-94C4-B4325AA89D6D}" dt="2024-10-14T09:50:01.259" v="113" actId="26606"/>
          <ac:graphicFrameMkLst>
            <pc:docMk/>
            <pc:sldMk cId="3256716122" sldId="262"/>
            <ac:graphicFrameMk id="7" creationId="{3F1EAF4D-72EE-CCDF-0299-9EDD7F84BDF7}"/>
          </ac:graphicFrameMkLst>
        </pc:graphicFrameChg>
        <pc:graphicFrameChg chg="add del">
          <ac:chgData name="Trin Gong" userId="8689a0c6-1d38-4207-9c0b-c6ca46a3b0c3" providerId="ADAL" clId="{E153FAAD-6B93-4247-94C4-B4325AA89D6D}" dt="2024-10-14T09:50:03.151" v="115" actId="26606"/>
          <ac:graphicFrameMkLst>
            <pc:docMk/>
            <pc:sldMk cId="3256716122" sldId="262"/>
            <ac:graphicFrameMk id="9" creationId="{CAA01C7D-F624-E6FD-7BFF-200CE998010F}"/>
          </ac:graphicFrameMkLst>
        </pc:graphicFrameChg>
        <pc:graphicFrameChg chg="add del">
          <ac:chgData name="Trin Gong" userId="8689a0c6-1d38-4207-9c0b-c6ca46a3b0c3" providerId="ADAL" clId="{E153FAAD-6B93-4247-94C4-B4325AA89D6D}" dt="2024-10-14T09:50:07.234" v="117" actId="26606"/>
          <ac:graphicFrameMkLst>
            <pc:docMk/>
            <pc:sldMk cId="3256716122" sldId="262"/>
            <ac:graphicFrameMk id="11" creationId="{210AD952-9DA8-3860-6DC4-21D2CBE05945}"/>
          </ac:graphicFrameMkLst>
        </pc:graphicFrameChg>
        <pc:picChg chg="add">
          <ac:chgData name="Trin Gong" userId="8689a0c6-1d38-4207-9c0b-c6ca46a3b0c3" providerId="ADAL" clId="{E153FAAD-6B93-4247-94C4-B4325AA89D6D}" dt="2024-10-14T09:50:07.244" v="118" actId="26606"/>
          <ac:picMkLst>
            <pc:docMk/>
            <pc:sldMk cId="3256716122" sldId="262"/>
            <ac:picMk id="14" creationId="{6EAE1A7C-AA69-D347-9B34-DF3538110953}"/>
          </ac:picMkLst>
        </pc:picChg>
      </pc:sldChg>
      <pc:sldChg chg="addSp delSp modSp add mod ord">
        <pc:chgData name="Trin Gong" userId="8689a0c6-1d38-4207-9c0b-c6ca46a3b0c3" providerId="ADAL" clId="{E153FAAD-6B93-4247-94C4-B4325AA89D6D}" dt="2024-10-14T13:26:26.344" v="587" actId="207"/>
        <pc:sldMkLst>
          <pc:docMk/>
          <pc:sldMk cId="4001298592" sldId="263"/>
        </pc:sldMkLst>
        <pc:spChg chg="mod">
          <ac:chgData name="Trin Gong" userId="8689a0c6-1d38-4207-9c0b-c6ca46a3b0c3" providerId="ADAL" clId="{E153FAAD-6B93-4247-94C4-B4325AA89D6D}" dt="2024-10-14T13:26:26.344" v="587" actId="207"/>
          <ac:spMkLst>
            <pc:docMk/>
            <pc:sldMk cId="4001298592" sldId="263"/>
            <ac:spMk id="2" creationId="{2C8BB678-4A51-FFE5-9FF5-174B32D30A99}"/>
          </ac:spMkLst>
        </pc:spChg>
        <pc:spChg chg="del">
          <ac:chgData name="Trin Gong" userId="8689a0c6-1d38-4207-9c0b-c6ca46a3b0c3" providerId="ADAL" clId="{E153FAAD-6B93-4247-94C4-B4325AA89D6D}" dt="2024-10-14T09:51:29.067" v="125" actId="26606"/>
          <ac:spMkLst>
            <pc:docMk/>
            <pc:sldMk cId="4001298592" sldId="263"/>
            <ac:spMk id="13" creationId="{CD158EE9-E054-C8E4-C666-16BC82ED1E05}"/>
          </ac:spMkLst>
        </pc:spChg>
        <pc:spChg chg="del">
          <ac:chgData name="Trin Gong" userId="8689a0c6-1d38-4207-9c0b-c6ca46a3b0c3" providerId="ADAL" clId="{E153FAAD-6B93-4247-94C4-B4325AA89D6D}" dt="2024-10-14T09:51:29.067" v="125" actId="26606"/>
          <ac:spMkLst>
            <pc:docMk/>
            <pc:sldMk cId="4001298592" sldId="263"/>
            <ac:spMk id="15" creationId="{688AB5A9-81F9-321D-0D2F-347A54B0DEC6}"/>
          </ac:spMkLst>
        </pc:spChg>
        <pc:spChg chg="mod">
          <ac:chgData name="Trin Gong" userId="8689a0c6-1d38-4207-9c0b-c6ca46a3b0c3" providerId="ADAL" clId="{E153FAAD-6B93-4247-94C4-B4325AA89D6D}" dt="2024-10-14T09:51:45.561" v="127" actId="255"/>
          <ac:spMkLst>
            <pc:docMk/>
            <pc:sldMk cId="4001298592" sldId="263"/>
            <ac:spMk id="16" creationId="{8972199F-8EF2-2F8D-1EE5-61AB6EAECC4A}"/>
          </ac:spMkLst>
        </pc:spChg>
        <pc:spChg chg="add">
          <ac:chgData name="Trin Gong" userId="8689a0c6-1d38-4207-9c0b-c6ca46a3b0c3" providerId="ADAL" clId="{E153FAAD-6B93-4247-94C4-B4325AA89D6D}" dt="2024-10-14T09:51:29.067" v="125" actId="26606"/>
          <ac:spMkLst>
            <pc:docMk/>
            <pc:sldMk cId="4001298592" sldId="263"/>
            <ac:spMk id="21" creationId="{D009D6D5-DAC2-4A8B-A17A-E206B9012D09}"/>
          </ac:spMkLst>
        </pc:spChg>
        <pc:picChg chg="mod ord">
          <ac:chgData name="Trin Gong" userId="8689a0c6-1d38-4207-9c0b-c6ca46a3b0c3" providerId="ADAL" clId="{E153FAAD-6B93-4247-94C4-B4325AA89D6D}" dt="2024-10-14T09:51:29.067" v="125" actId="26606"/>
          <ac:picMkLst>
            <pc:docMk/>
            <pc:sldMk cId="4001298592" sldId="263"/>
            <ac:picMk id="14" creationId="{9E1209C4-99A2-2598-957F-3A02DBA68A97}"/>
          </ac:picMkLst>
        </pc:picChg>
      </pc:sldChg>
      <pc:sldChg chg="addSp delSp modSp new mod ord setBg">
        <pc:chgData name="Trin Gong" userId="8689a0c6-1d38-4207-9c0b-c6ca46a3b0c3" providerId="ADAL" clId="{E153FAAD-6B93-4247-94C4-B4325AA89D6D}" dt="2024-10-14T13:30:47.019" v="746" actId="20577"/>
        <pc:sldMkLst>
          <pc:docMk/>
          <pc:sldMk cId="52058839" sldId="264"/>
        </pc:sldMkLst>
        <pc:spChg chg="mod ord">
          <ac:chgData name="Trin Gong" userId="8689a0c6-1d38-4207-9c0b-c6ca46a3b0c3" providerId="ADAL" clId="{E153FAAD-6B93-4247-94C4-B4325AA89D6D}" dt="2024-10-14T13:25:41.900" v="586" actId="108"/>
          <ac:spMkLst>
            <pc:docMk/>
            <pc:sldMk cId="52058839" sldId="264"/>
            <ac:spMk id="2" creationId="{B1734D5B-E914-6B8D-D8D5-C7268562D4FB}"/>
          </ac:spMkLst>
        </pc:spChg>
        <pc:spChg chg="mod">
          <ac:chgData name="Trin Gong" userId="8689a0c6-1d38-4207-9c0b-c6ca46a3b0c3" providerId="ADAL" clId="{E153FAAD-6B93-4247-94C4-B4325AA89D6D}" dt="2024-10-14T13:30:47.019" v="746" actId="20577"/>
          <ac:spMkLst>
            <pc:docMk/>
            <pc:sldMk cId="52058839" sldId="264"/>
            <ac:spMk id="3" creationId="{1EABC3CD-5DD0-0211-0AB8-04EB2BB24586}"/>
          </ac:spMkLst>
        </pc:spChg>
        <pc:spChg chg="add del">
          <ac:chgData name="Trin Gong" userId="8689a0c6-1d38-4207-9c0b-c6ca46a3b0c3" providerId="ADAL" clId="{E153FAAD-6B93-4247-94C4-B4325AA89D6D}" dt="2024-10-14T10:23:00.465" v="136" actId="26606"/>
          <ac:spMkLst>
            <pc:docMk/>
            <pc:sldMk cId="52058839" sldId="264"/>
            <ac:spMk id="8" creationId="{18873D23-2DCF-4B31-A009-95721C06E8E1}"/>
          </ac:spMkLst>
        </pc:spChg>
        <pc:spChg chg="add del">
          <ac:chgData name="Trin Gong" userId="8689a0c6-1d38-4207-9c0b-c6ca46a3b0c3" providerId="ADAL" clId="{E153FAAD-6B93-4247-94C4-B4325AA89D6D}" dt="2024-10-14T13:25:20.618" v="584" actId="26606"/>
          <ac:spMkLst>
            <pc:docMk/>
            <pc:sldMk cId="52058839" sldId="264"/>
            <ac:spMk id="9" creationId="{2C61293E-6EBE-43EF-A52C-9BEBFD7679D4}"/>
          </ac:spMkLst>
        </pc:spChg>
        <pc:spChg chg="add del">
          <ac:chgData name="Trin Gong" userId="8689a0c6-1d38-4207-9c0b-c6ca46a3b0c3" providerId="ADAL" clId="{E153FAAD-6B93-4247-94C4-B4325AA89D6D}" dt="2024-10-14T10:23:00.465" v="136" actId="26606"/>
          <ac:spMkLst>
            <pc:docMk/>
            <pc:sldMk cId="52058839" sldId="264"/>
            <ac:spMk id="10" creationId="{C13EF075-D4EF-4929-ADBC-91B27DA19955}"/>
          </ac:spMkLst>
        </pc:spChg>
        <pc:spChg chg="add del">
          <ac:chgData name="Trin Gong" userId="8689a0c6-1d38-4207-9c0b-c6ca46a3b0c3" providerId="ADAL" clId="{E153FAAD-6B93-4247-94C4-B4325AA89D6D}" dt="2024-10-14T13:25:20.618" v="584" actId="26606"/>
          <ac:spMkLst>
            <pc:docMk/>
            <pc:sldMk cId="52058839" sldId="264"/>
            <ac:spMk id="11" creationId="{21540236-BFD5-4A9D-8840-4703E7F76825}"/>
          </ac:spMkLst>
        </pc:spChg>
        <pc:spChg chg="add del">
          <ac:chgData name="Trin Gong" userId="8689a0c6-1d38-4207-9c0b-c6ca46a3b0c3" providerId="ADAL" clId="{E153FAAD-6B93-4247-94C4-B4325AA89D6D}" dt="2024-10-14T13:25:10.143" v="575" actId="26606"/>
          <ac:spMkLst>
            <pc:docMk/>
            <pc:sldMk cId="52058839" sldId="264"/>
            <ac:spMk id="16" creationId="{8FC9BE17-9A7B-462D-AE50-3D8777387304}"/>
          </ac:spMkLst>
        </pc:spChg>
        <pc:spChg chg="add del">
          <ac:chgData name="Trin Gong" userId="8689a0c6-1d38-4207-9c0b-c6ca46a3b0c3" providerId="ADAL" clId="{E153FAAD-6B93-4247-94C4-B4325AA89D6D}" dt="2024-10-14T13:25:10.143" v="575" actId="26606"/>
          <ac:spMkLst>
            <pc:docMk/>
            <pc:sldMk cId="52058839" sldId="264"/>
            <ac:spMk id="18" creationId="{3EBE8569-6AEC-4B8C-8D53-2DE337CDBA65}"/>
          </ac:spMkLst>
        </pc:spChg>
        <pc:spChg chg="add del">
          <ac:chgData name="Trin Gong" userId="8689a0c6-1d38-4207-9c0b-c6ca46a3b0c3" providerId="ADAL" clId="{E153FAAD-6B93-4247-94C4-B4325AA89D6D}" dt="2024-10-14T13:25:10.143" v="575" actId="26606"/>
          <ac:spMkLst>
            <pc:docMk/>
            <pc:sldMk cId="52058839" sldId="264"/>
            <ac:spMk id="20" creationId="{55D4142C-5077-457F-A6AD-3FECFDB39685}"/>
          </ac:spMkLst>
        </pc:spChg>
        <pc:spChg chg="add del">
          <ac:chgData name="Trin Gong" userId="8689a0c6-1d38-4207-9c0b-c6ca46a3b0c3" providerId="ADAL" clId="{E153FAAD-6B93-4247-94C4-B4325AA89D6D}" dt="2024-10-14T13:25:10.143" v="575" actId="26606"/>
          <ac:spMkLst>
            <pc:docMk/>
            <pc:sldMk cId="52058839" sldId="264"/>
            <ac:spMk id="22" creationId="{7A5F0580-5EE9-419F-96EE-B6529EF6E7D0}"/>
          </ac:spMkLst>
        </pc:spChg>
        <pc:spChg chg="add del">
          <ac:chgData name="Trin Gong" userId="8689a0c6-1d38-4207-9c0b-c6ca46a3b0c3" providerId="ADAL" clId="{E153FAAD-6B93-4247-94C4-B4325AA89D6D}" dt="2024-10-14T13:25:12.895" v="577" actId="26606"/>
          <ac:spMkLst>
            <pc:docMk/>
            <pc:sldMk cId="52058839" sldId="264"/>
            <ac:spMk id="24" creationId="{04812C46-200A-4DEB-A05E-3ED6C68C2387}"/>
          </ac:spMkLst>
        </pc:spChg>
        <pc:spChg chg="add del">
          <ac:chgData name="Trin Gong" userId="8689a0c6-1d38-4207-9c0b-c6ca46a3b0c3" providerId="ADAL" clId="{E153FAAD-6B93-4247-94C4-B4325AA89D6D}" dt="2024-10-14T13:25:12.895" v="577" actId="26606"/>
          <ac:spMkLst>
            <pc:docMk/>
            <pc:sldMk cId="52058839" sldId="264"/>
            <ac:spMk id="25" creationId="{D1EA859B-E555-4109-94F3-6700E046E008}"/>
          </ac:spMkLst>
        </pc:spChg>
        <pc:spChg chg="add del">
          <ac:chgData name="Trin Gong" userId="8689a0c6-1d38-4207-9c0b-c6ca46a3b0c3" providerId="ADAL" clId="{E153FAAD-6B93-4247-94C4-B4325AA89D6D}" dt="2024-10-14T13:25:14.754" v="579" actId="26606"/>
          <ac:spMkLst>
            <pc:docMk/>
            <pc:sldMk cId="52058839" sldId="264"/>
            <ac:spMk id="27" creationId="{2C61293E-6EBE-43EF-A52C-9BEBFD7679D4}"/>
          </ac:spMkLst>
        </pc:spChg>
        <pc:spChg chg="add del">
          <ac:chgData name="Trin Gong" userId="8689a0c6-1d38-4207-9c0b-c6ca46a3b0c3" providerId="ADAL" clId="{E153FAAD-6B93-4247-94C4-B4325AA89D6D}" dt="2024-10-14T13:25:14.754" v="579" actId="26606"/>
          <ac:spMkLst>
            <pc:docMk/>
            <pc:sldMk cId="52058839" sldId="264"/>
            <ac:spMk id="28" creationId="{3FCFB1DE-0B7E-48CC-BA90-B2AB0889F9D6}"/>
          </ac:spMkLst>
        </pc:spChg>
        <pc:spChg chg="add del">
          <ac:chgData name="Trin Gong" userId="8689a0c6-1d38-4207-9c0b-c6ca46a3b0c3" providerId="ADAL" clId="{E153FAAD-6B93-4247-94C4-B4325AA89D6D}" dt="2024-10-14T13:25:17.983" v="581" actId="26606"/>
          <ac:spMkLst>
            <pc:docMk/>
            <pc:sldMk cId="52058839" sldId="264"/>
            <ac:spMk id="30" creationId="{79BB35BC-D5C2-4C8B-A22A-A71E6191913B}"/>
          </ac:spMkLst>
        </pc:spChg>
        <pc:spChg chg="add del">
          <ac:chgData name="Trin Gong" userId="8689a0c6-1d38-4207-9c0b-c6ca46a3b0c3" providerId="ADAL" clId="{E153FAAD-6B93-4247-94C4-B4325AA89D6D}" dt="2024-10-14T13:25:20.611" v="583" actId="26606"/>
          <ac:spMkLst>
            <pc:docMk/>
            <pc:sldMk cId="52058839" sldId="264"/>
            <ac:spMk id="32" creationId="{C0763A76-9F1C-4FC5-82B7-DD475DA461B2}"/>
          </ac:spMkLst>
        </pc:spChg>
        <pc:spChg chg="add del">
          <ac:chgData name="Trin Gong" userId="8689a0c6-1d38-4207-9c0b-c6ca46a3b0c3" providerId="ADAL" clId="{E153FAAD-6B93-4247-94C4-B4325AA89D6D}" dt="2024-10-14T13:25:20.611" v="583" actId="26606"/>
          <ac:spMkLst>
            <pc:docMk/>
            <pc:sldMk cId="52058839" sldId="264"/>
            <ac:spMk id="33" creationId="{E81BF4F6-F2CF-4984-9D14-D6966D92F99F}"/>
          </ac:spMkLst>
        </pc:spChg>
        <pc:spChg chg="add">
          <ac:chgData name="Trin Gong" userId="8689a0c6-1d38-4207-9c0b-c6ca46a3b0c3" providerId="ADAL" clId="{E153FAAD-6B93-4247-94C4-B4325AA89D6D}" dt="2024-10-14T13:25:20.618" v="584" actId="26606"/>
          <ac:spMkLst>
            <pc:docMk/>
            <pc:sldMk cId="52058839" sldId="264"/>
            <ac:spMk id="35" creationId="{79BB35BC-D5C2-4C8B-A22A-A71E6191913B}"/>
          </ac:spMkLst>
        </pc:spChg>
        <pc:grpChg chg="add del">
          <ac:chgData name="Trin Gong" userId="8689a0c6-1d38-4207-9c0b-c6ca46a3b0c3" providerId="ADAL" clId="{E153FAAD-6B93-4247-94C4-B4325AA89D6D}" dt="2024-10-14T10:23:00.465" v="136" actId="26606"/>
          <ac:grpSpMkLst>
            <pc:docMk/>
            <pc:sldMk cId="52058839" sldId="264"/>
            <ac:grpSpMk id="12" creationId="{DAA26DFA-AAB2-4973-9C17-16D587C7B198}"/>
          </ac:grpSpMkLst>
        </pc:grpChg>
        <pc:picChg chg="add mod ord">
          <ac:chgData name="Trin Gong" userId="8689a0c6-1d38-4207-9c0b-c6ca46a3b0c3" providerId="ADAL" clId="{E153FAAD-6B93-4247-94C4-B4325AA89D6D}" dt="2024-10-14T13:25:20.618" v="584" actId="26606"/>
          <ac:picMkLst>
            <pc:docMk/>
            <pc:sldMk cId="52058839" sldId="264"/>
            <ac:picMk id="5" creationId="{186EEDC3-4169-88E3-4ED8-502DC7EBCB46}"/>
          </ac:picMkLst>
        </pc:picChg>
      </pc:sldChg>
      <pc:sldChg chg="addSp delSp modSp new mod modMedia setBg modClrScheme addAnim delAnim chgLayout">
        <pc:chgData name="Trin Gong" userId="8689a0c6-1d38-4207-9c0b-c6ca46a3b0c3" providerId="ADAL" clId="{E153FAAD-6B93-4247-94C4-B4325AA89D6D}" dt="2024-10-14T13:27:05.448" v="589" actId="26606"/>
        <pc:sldMkLst>
          <pc:docMk/>
          <pc:sldMk cId="796134306" sldId="265"/>
        </pc:sldMkLst>
        <pc:spChg chg="mod ord">
          <ac:chgData name="Trin Gong" userId="8689a0c6-1d38-4207-9c0b-c6ca46a3b0c3" providerId="ADAL" clId="{E153FAAD-6B93-4247-94C4-B4325AA89D6D}" dt="2024-10-14T13:27:05.448" v="589" actId="26606"/>
          <ac:spMkLst>
            <pc:docMk/>
            <pc:sldMk cId="796134306" sldId="265"/>
            <ac:spMk id="2" creationId="{01FF6711-0393-7095-5242-DEF9CAED5472}"/>
          </ac:spMkLst>
        </pc:spChg>
        <pc:spChg chg="del mod ord">
          <ac:chgData name="Trin Gong" userId="8689a0c6-1d38-4207-9c0b-c6ca46a3b0c3" providerId="ADAL" clId="{E153FAAD-6B93-4247-94C4-B4325AA89D6D}" dt="2024-10-14T10:24:28.545" v="146" actId="700"/>
          <ac:spMkLst>
            <pc:docMk/>
            <pc:sldMk cId="796134306" sldId="265"/>
            <ac:spMk id="3" creationId="{B541ECE4-5591-8753-F2E7-3070EF7B8162}"/>
          </ac:spMkLst>
        </pc:spChg>
        <pc:spChg chg="add del mod ord">
          <ac:chgData name="Trin Gong" userId="8689a0c6-1d38-4207-9c0b-c6ca46a3b0c3" providerId="ADAL" clId="{E153FAAD-6B93-4247-94C4-B4325AA89D6D}" dt="2024-10-14T10:24:39.314" v="148" actId="700"/>
          <ac:spMkLst>
            <pc:docMk/>
            <pc:sldMk cId="796134306" sldId="265"/>
            <ac:spMk id="4" creationId="{F6CBAB6A-432A-4DDD-2780-79E0405516D1}"/>
          </ac:spMkLst>
        </pc:spChg>
        <pc:spChg chg="add mod ord">
          <ac:chgData name="Trin Gong" userId="8689a0c6-1d38-4207-9c0b-c6ca46a3b0c3" providerId="ADAL" clId="{E153FAAD-6B93-4247-94C4-B4325AA89D6D}" dt="2024-10-14T13:27:05.448" v="589" actId="26606"/>
          <ac:spMkLst>
            <pc:docMk/>
            <pc:sldMk cId="796134306" sldId="265"/>
            <ac:spMk id="5" creationId="{EDC3E907-4996-E68D-4721-B264E4F83B2B}"/>
          </ac:spMkLst>
        </pc:spChg>
        <pc:spChg chg="add del">
          <ac:chgData name="Trin Gong" userId="8689a0c6-1d38-4207-9c0b-c6ca46a3b0c3" providerId="ADAL" clId="{E153FAAD-6B93-4247-94C4-B4325AA89D6D}" dt="2024-10-14T10:25:03.348" v="151" actId="26606"/>
          <ac:spMkLst>
            <pc:docMk/>
            <pc:sldMk cId="796134306" sldId="265"/>
            <ac:spMk id="10" creationId="{A8DB9CD9-59B1-4D73-BC4C-98796A48EF9B}"/>
          </ac:spMkLst>
        </pc:spChg>
        <pc:spChg chg="add del">
          <ac:chgData name="Trin Gong" userId="8689a0c6-1d38-4207-9c0b-c6ca46a3b0c3" providerId="ADAL" clId="{E153FAAD-6B93-4247-94C4-B4325AA89D6D}" dt="2024-10-14T10:25:07.118" v="154" actId="26606"/>
          <ac:spMkLst>
            <pc:docMk/>
            <pc:sldMk cId="796134306" sldId="265"/>
            <ac:spMk id="11" creationId="{C1DD1A8A-57D5-4A81-AD04-532B043C5611}"/>
          </ac:spMkLst>
        </pc:spChg>
        <pc:spChg chg="add del">
          <ac:chgData name="Trin Gong" userId="8689a0c6-1d38-4207-9c0b-c6ca46a3b0c3" providerId="ADAL" clId="{E153FAAD-6B93-4247-94C4-B4325AA89D6D}" dt="2024-10-14T10:25:03.348" v="151" actId="26606"/>
          <ac:spMkLst>
            <pc:docMk/>
            <pc:sldMk cId="796134306" sldId="265"/>
            <ac:spMk id="12" creationId="{8874A6A9-41FF-4E33-AFA8-F9F81436A59E}"/>
          </ac:spMkLst>
        </pc:spChg>
        <pc:spChg chg="add del">
          <ac:chgData name="Trin Gong" userId="8689a0c6-1d38-4207-9c0b-c6ca46a3b0c3" providerId="ADAL" clId="{E153FAAD-6B93-4247-94C4-B4325AA89D6D}" dt="2024-10-14T10:25:07.118" v="154" actId="26606"/>
          <ac:spMkLst>
            <pc:docMk/>
            <pc:sldMk cId="796134306" sldId="265"/>
            <ac:spMk id="13" creationId="{007891EC-4501-44ED-A8C8-B11B6DB767AB}"/>
          </ac:spMkLst>
        </pc:spChg>
        <pc:spChg chg="add del">
          <ac:chgData name="Trin Gong" userId="8689a0c6-1d38-4207-9c0b-c6ca46a3b0c3" providerId="ADAL" clId="{E153FAAD-6B93-4247-94C4-B4325AA89D6D}" dt="2024-10-14T13:27:05.448" v="589" actId="26606"/>
          <ac:spMkLst>
            <pc:docMk/>
            <pc:sldMk cId="796134306" sldId="265"/>
            <ac:spMk id="15" creationId="{AF2F604E-43BE-4DC3-B983-E071523364F8}"/>
          </ac:spMkLst>
        </pc:spChg>
        <pc:spChg chg="add del">
          <ac:chgData name="Trin Gong" userId="8689a0c6-1d38-4207-9c0b-c6ca46a3b0c3" providerId="ADAL" clId="{E153FAAD-6B93-4247-94C4-B4325AA89D6D}" dt="2024-10-14T13:27:05.448" v="589" actId="26606"/>
          <ac:spMkLst>
            <pc:docMk/>
            <pc:sldMk cId="796134306" sldId="265"/>
            <ac:spMk id="16" creationId="{E91DC736-0EF8-4F87-9146-EBF1D2EE4D3D}"/>
          </ac:spMkLst>
        </pc:spChg>
        <pc:spChg chg="add del">
          <ac:chgData name="Trin Gong" userId="8689a0c6-1d38-4207-9c0b-c6ca46a3b0c3" providerId="ADAL" clId="{E153FAAD-6B93-4247-94C4-B4325AA89D6D}" dt="2024-10-14T13:27:05.448" v="589" actId="26606"/>
          <ac:spMkLst>
            <pc:docMk/>
            <pc:sldMk cId="796134306" sldId="265"/>
            <ac:spMk id="17" creationId="{08C9B587-E65E-4B52-B37C-ABEBB6E87928}"/>
          </ac:spMkLst>
        </pc:spChg>
        <pc:spChg chg="add del">
          <ac:chgData name="Trin Gong" userId="8689a0c6-1d38-4207-9c0b-c6ca46a3b0c3" providerId="ADAL" clId="{E153FAAD-6B93-4247-94C4-B4325AA89D6D}" dt="2024-10-14T13:27:05.448" v="589" actId="26606"/>
          <ac:spMkLst>
            <pc:docMk/>
            <pc:sldMk cId="796134306" sldId="265"/>
            <ac:spMk id="19" creationId="{097CD68E-23E3-4007-8847-CD0944C4F7BE}"/>
          </ac:spMkLst>
        </pc:spChg>
        <pc:spChg chg="add">
          <ac:chgData name="Trin Gong" userId="8689a0c6-1d38-4207-9c0b-c6ca46a3b0c3" providerId="ADAL" clId="{E153FAAD-6B93-4247-94C4-B4325AA89D6D}" dt="2024-10-14T13:27:05.448" v="589" actId="26606"/>
          <ac:spMkLst>
            <pc:docMk/>
            <pc:sldMk cId="796134306" sldId="265"/>
            <ac:spMk id="24" creationId="{06DA9DF9-31F7-4056-B42E-878CC92417B8}"/>
          </ac:spMkLst>
        </pc:spChg>
        <pc:grpChg chg="add del">
          <ac:chgData name="Trin Gong" userId="8689a0c6-1d38-4207-9c0b-c6ca46a3b0c3" providerId="ADAL" clId="{E153FAAD-6B93-4247-94C4-B4325AA89D6D}" dt="2024-10-14T10:25:03.348" v="151" actId="26606"/>
          <ac:grpSpMkLst>
            <pc:docMk/>
            <pc:sldMk cId="796134306" sldId="265"/>
            <ac:grpSpMk id="14" creationId="{721D730E-1F97-4071-B143-B05E6D2599BC}"/>
          </ac:grpSpMkLst>
        </pc:grpChg>
        <pc:picChg chg="add del mod">
          <ac:chgData name="Trin Gong" userId="8689a0c6-1d38-4207-9c0b-c6ca46a3b0c3" providerId="ADAL" clId="{E153FAAD-6B93-4247-94C4-B4325AA89D6D}" dt="2024-10-14T10:25:07.118" v="154" actId="26606"/>
          <ac:picMkLst>
            <pc:docMk/>
            <pc:sldMk cId="796134306" sldId="265"/>
            <ac:picMk id="7" creationId="{5362C4C2-B4C7-6356-F3CD-D729F5350C8C}"/>
          </ac:picMkLst>
        </pc:picChg>
        <pc:picChg chg="add mod ord">
          <ac:chgData name="Trin Gong" userId="8689a0c6-1d38-4207-9c0b-c6ca46a3b0c3" providerId="ADAL" clId="{E153FAAD-6B93-4247-94C4-B4325AA89D6D}" dt="2024-10-14T13:27:05.448" v="589" actId="26606"/>
          <ac:picMkLst>
            <pc:docMk/>
            <pc:sldMk cId="796134306" sldId="265"/>
            <ac:picMk id="18" creationId="{0510E9A3-0848-1D37-ABE2-894D2FD4375C}"/>
          </ac:picMkLst>
        </pc:picChg>
      </pc:sldChg>
      <pc:sldChg chg="addSp delSp modSp new mod setBg delDesignElem chgLayout">
        <pc:chgData name="Trin Gong" userId="8689a0c6-1d38-4207-9c0b-c6ca46a3b0c3" providerId="ADAL" clId="{E153FAAD-6B93-4247-94C4-B4325AA89D6D}" dt="2024-10-14T13:41:32.443" v="750" actId="26606"/>
        <pc:sldMkLst>
          <pc:docMk/>
          <pc:sldMk cId="370053814" sldId="266"/>
        </pc:sldMkLst>
        <pc:spChg chg="mod ord">
          <ac:chgData name="Trin Gong" userId="8689a0c6-1d38-4207-9c0b-c6ca46a3b0c3" providerId="ADAL" clId="{E153FAAD-6B93-4247-94C4-B4325AA89D6D}" dt="2024-10-14T13:41:32.443" v="750" actId="26606"/>
          <ac:spMkLst>
            <pc:docMk/>
            <pc:sldMk cId="370053814" sldId="266"/>
            <ac:spMk id="2" creationId="{C999CBAB-0D82-0FD1-21E8-705B07FF2795}"/>
          </ac:spMkLst>
        </pc:spChg>
        <pc:spChg chg="mod ord">
          <ac:chgData name="Trin Gong" userId="8689a0c6-1d38-4207-9c0b-c6ca46a3b0c3" providerId="ADAL" clId="{E153FAAD-6B93-4247-94C4-B4325AA89D6D}" dt="2024-10-14T13:41:32.443" v="750" actId="26606"/>
          <ac:spMkLst>
            <pc:docMk/>
            <pc:sldMk cId="370053814" sldId="266"/>
            <ac:spMk id="3" creationId="{8C9671EA-241D-093C-6635-B4D1C341FB7D}"/>
          </ac:spMkLst>
        </pc:spChg>
        <pc:spChg chg="add del mod">
          <ac:chgData name="Trin Gong" userId="8689a0c6-1d38-4207-9c0b-c6ca46a3b0c3" providerId="ADAL" clId="{E153FAAD-6B93-4247-94C4-B4325AA89D6D}" dt="2024-10-14T11:12:15.890" v="208" actId="6264"/>
          <ac:spMkLst>
            <pc:docMk/>
            <pc:sldMk cId="370053814" sldId="266"/>
            <ac:spMk id="4" creationId="{3D2F44F7-4C15-07F9-8686-2CEE1B6FEADA}"/>
          </ac:spMkLst>
        </pc:spChg>
        <pc:spChg chg="add del mod">
          <ac:chgData name="Trin Gong" userId="8689a0c6-1d38-4207-9c0b-c6ca46a3b0c3" providerId="ADAL" clId="{E153FAAD-6B93-4247-94C4-B4325AA89D6D}" dt="2024-10-14T11:12:15.890" v="208" actId="6264"/>
          <ac:spMkLst>
            <pc:docMk/>
            <pc:sldMk cId="370053814" sldId="266"/>
            <ac:spMk id="6" creationId="{688D6C0F-ADED-921D-D734-0C51A43904D7}"/>
          </ac:spMkLst>
        </pc:spChg>
        <pc:spChg chg="add del">
          <ac:chgData name="Trin Gong" userId="8689a0c6-1d38-4207-9c0b-c6ca46a3b0c3" providerId="ADAL" clId="{E153FAAD-6B93-4247-94C4-B4325AA89D6D}" dt="2024-10-14T11:12:24.956" v="212" actId="26606"/>
          <ac:spMkLst>
            <pc:docMk/>
            <pc:sldMk cId="370053814" sldId="266"/>
            <ac:spMk id="8" creationId="{18873D23-2DCF-4B31-A009-95721C06E8E1}"/>
          </ac:spMkLst>
        </pc:spChg>
        <pc:spChg chg="add del">
          <ac:chgData name="Trin Gong" userId="8689a0c6-1d38-4207-9c0b-c6ca46a3b0c3" providerId="ADAL" clId="{E153FAAD-6B93-4247-94C4-B4325AA89D6D}" dt="2024-10-14T11:12:15.890" v="208" actId="6264"/>
          <ac:spMkLst>
            <pc:docMk/>
            <pc:sldMk cId="370053814" sldId="266"/>
            <ac:spMk id="9" creationId="{2C61293E-6EBE-43EF-A52C-9BEBFD7679D4}"/>
          </ac:spMkLst>
        </pc:spChg>
        <pc:spChg chg="add del">
          <ac:chgData name="Trin Gong" userId="8689a0c6-1d38-4207-9c0b-c6ca46a3b0c3" providerId="ADAL" clId="{E153FAAD-6B93-4247-94C4-B4325AA89D6D}" dt="2024-10-14T11:12:24.956" v="212" actId="26606"/>
          <ac:spMkLst>
            <pc:docMk/>
            <pc:sldMk cId="370053814" sldId="266"/>
            <ac:spMk id="10" creationId="{C13EF075-D4EF-4929-ADBC-91B27DA19955}"/>
          </ac:spMkLst>
        </pc:spChg>
        <pc:spChg chg="add del">
          <ac:chgData name="Trin Gong" userId="8689a0c6-1d38-4207-9c0b-c6ca46a3b0c3" providerId="ADAL" clId="{E153FAAD-6B93-4247-94C4-B4325AA89D6D}" dt="2024-10-14T11:12:15.890" v="208" actId="6264"/>
          <ac:spMkLst>
            <pc:docMk/>
            <pc:sldMk cId="370053814" sldId="266"/>
            <ac:spMk id="11" creationId="{21540236-BFD5-4A9D-8840-4703E7F76825}"/>
          </ac:spMkLst>
        </pc:spChg>
        <pc:spChg chg="add del">
          <ac:chgData name="Trin Gong" userId="8689a0c6-1d38-4207-9c0b-c6ca46a3b0c3" providerId="ADAL" clId="{E153FAAD-6B93-4247-94C4-B4325AA89D6D}" dt="2024-10-14T11:12:42.565" v="216" actId="26606"/>
          <ac:spMkLst>
            <pc:docMk/>
            <pc:sldMk cId="370053814" sldId="266"/>
            <ac:spMk id="23" creationId="{4BC99CB9-DDAD-44A2-8A1C-E3AF4E72DF5C}"/>
          </ac:spMkLst>
        </pc:spChg>
        <pc:spChg chg="add del">
          <ac:chgData name="Trin Gong" userId="8689a0c6-1d38-4207-9c0b-c6ca46a3b0c3" providerId="ADAL" clId="{E153FAAD-6B93-4247-94C4-B4325AA89D6D}" dt="2024-10-14T11:12:42.565" v="216" actId="26606"/>
          <ac:spMkLst>
            <pc:docMk/>
            <pc:sldMk cId="370053814" sldId="266"/>
            <ac:spMk id="24" creationId="{64053CBF-3932-45FF-8285-EE5146085F3A}"/>
          </ac:spMkLst>
        </pc:spChg>
        <pc:spChg chg="add del">
          <ac:chgData name="Trin Gong" userId="8689a0c6-1d38-4207-9c0b-c6ca46a3b0c3" providerId="ADAL" clId="{E153FAAD-6B93-4247-94C4-B4325AA89D6D}" dt="2024-10-14T11:12:42.544" v="215" actId="26606"/>
          <ac:spMkLst>
            <pc:docMk/>
            <pc:sldMk cId="370053814" sldId="266"/>
            <ac:spMk id="34" creationId="{889C5E17-24D0-4696-A3C5-A2261FB455FA}"/>
          </ac:spMkLst>
        </pc:spChg>
        <pc:spChg chg="add del">
          <ac:chgData name="Trin Gong" userId="8689a0c6-1d38-4207-9c0b-c6ca46a3b0c3" providerId="ADAL" clId="{E153FAAD-6B93-4247-94C4-B4325AA89D6D}" dt="2024-10-14T11:12:42.544" v="215" actId="26606"/>
          <ac:spMkLst>
            <pc:docMk/>
            <pc:sldMk cId="370053814" sldId="266"/>
            <ac:spMk id="36" creationId="{6929B58F-2358-44CC-ACE5-EF1BD3C6C824}"/>
          </ac:spMkLst>
        </pc:spChg>
        <pc:spChg chg="add del">
          <ac:chgData name="Trin Gong" userId="8689a0c6-1d38-4207-9c0b-c6ca46a3b0c3" providerId="ADAL" clId="{E153FAAD-6B93-4247-94C4-B4325AA89D6D}" dt="2024-10-14T13:41:32.443" v="750" actId="26606"/>
          <ac:spMkLst>
            <pc:docMk/>
            <pc:sldMk cId="370053814" sldId="266"/>
            <ac:spMk id="43" creationId="{18873D23-2DCF-4B31-A009-95721C06E8E1}"/>
          </ac:spMkLst>
        </pc:spChg>
        <pc:spChg chg="add del">
          <ac:chgData name="Trin Gong" userId="8689a0c6-1d38-4207-9c0b-c6ca46a3b0c3" providerId="ADAL" clId="{E153FAAD-6B93-4247-94C4-B4325AA89D6D}" dt="2024-10-14T13:41:32.443" v="750" actId="26606"/>
          <ac:spMkLst>
            <pc:docMk/>
            <pc:sldMk cId="370053814" sldId="266"/>
            <ac:spMk id="44" creationId="{C13EF075-D4EF-4929-ADBC-91B27DA19955}"/>
          </ac:spMkLst>
        </pc:spChg>
        <pc:spChg chg="add">
          <ac:chgData name="Trin Gong" userId="8689a0c6-1d38-4207-9c0b-c6ca46a3b0c3" providerId="ADAL" clId="{E153FAAD-6B93-4247-94C4-B4325AA89D6D}" dt="2024-10-14T13:41:32.443" v="750" actId="26606"/>
          <ac:spMkLst>
            <pc:docMk/>
            <pc:sldMk cId="370053814" sldId="266"/>
            <ac:spMk id="53" creationId="{1C799903-48D5-4A31-A1A2-541072D9771E}"/>
          </ac:spMkLst>
        </pc:spChg>
        <pc:spChg chg="add">
          <ac:chgData name="Trin Gong" userId="8689a0c6-1d38-4207-9c0b-c6ca46a3b0c3" providerId="ADAL" clId="{E153FAAD-6B93-4247-94C4-B4325AA89D6D}" dt="2024-10-14T13:41:32.443" v="750" actId="26606"/>
          <ac:spMkLst>
            <pc:docMk/>
            <pc:sldMk cId="370053814" sldId="266"/>
            <ac:spMk id="55" creationId="{8EFFF109-FC58-4FD3-BE05-9775A1310F55}"/>
          </ac:spMkLst>
        </pc:spChg>
        <pc:spChg chg="add">
          <ac:chgData name="Trin Gong" userId="8689a0c6-1d38-4207-9c0b-c6ca46a3b0c3" providerId="ADAL" clId="{E153FAAD-6B93-4247-94C4-B4325AA89D6D}" dt="2024-10-14T13:41:32.443" v="750" actId="26606"/>
          <ac:spMkLst>
            <pc:docMk/>
            <pc:sldMk cId="370053814" sldId="266"/>
            <ac:spMk id="57" creationId="{E1B96AD6-92A9-4273-A62B-96A1C3E0BA95}"/>
          </ac:spMkLst>
        </pc:spChg>
        <pc:spChg chg="add">
          <ac:chgData name="Trin Gong" userId="8689a0c6-1d38-4207-9c0b-c6ca46a3b0c3" providerId="ADAL" clId="{E153FAAD-6B93-4247-94C4-B4325AA89D6D}" dt="2024-10-14T13:41:32.443" v="750" actId="26606"/>
          <ac:spMkLst>
            <pc:docMk/>
            <pc:sldMk cId="370053814" sldId="266"/>
            <ac:spMk id="59" creationId="{463EEC44-1BA3-44ED-81FC-A644B04B2A44}"/>
          </ac:spMkLst>
        </pc:spChg>
        <pc:grpChg chg="add del">
          <ac:chgData name="Trin Gong" userId="8689a0c6-1d38-4207-9c0b-c6ca46a3b0c3" providerId="ADAL" clId="{E153FAAD-6B93-4247-94C4-B4325AA89D6D}" dt="2024-10-14T11:12:24.956" v="212" actId="26606"/>
          <ac:grpSpMkLst>
            <pc:docMk/>
            <pc:sldMk cId="370053814" sldId="266"/>
            <ac:grpSpMk id="12" creationId="{DAA26DFA-AAB2-4973-9C17-16D587C7B198}"/>
          </ac:grpSpMkLst>
        </pc:grpChg>
        <pc:grpChg chg="add del">
          <ac:chgData name="Trin Gong" userId="8689a0c6-1d38-4207-9c0b-c6ca46a3b0c3" providerId="ADAL" clId="{E153FAAD-6B93-4247-94C4-B4325AA89D6D}" dt="2024-10-14T11:12:42.565" v="216" actId="26606"/>
          <ac:grpSpMkLst>
            <pc:docMk/>
            <pc:sldMk cId="370053814" sldId="266"/>
            <ac:grpSpMk id="18" creationId="{B63ACBA3-DEFD-4C6D-BBA0-64468FA99C2D}"/>
          </ac:grpSpMkLst>
        </pc:grpChg>
        <pc:grpChg chg="add del">
          <ac:chgData name="Trin Gong" userId="8689a0c6-1d38-4207-9c0b-c6ca46a3b0c3" providerId="ADAL" clId="{E153FAAD-6B93-4247-94C4-B4325AA89D6D}" dt="2024-10-14T11:12:42.565" v="216" actId="26606"/>
          <ac:grpSpMkLst>
            <pc:docMk/>
            <pc:sldMk cId="370053814" sldId="266"/>
            <ac:grpSpMk id="25" creationId="{2E751C04-BEA6-446B-A678-9C74819EBD4C}"/>
          </ac:grpSpMkLst>
        </pc:grpChg>
        <pc:grpChg chg="add del">
          <ac:chgData name="Trin Gong" userId="8689a0c6-1d38-4207-9c0b-c6ca46a3b0c3" providerId="ADAL" clId="{E153FAAD-6B93-4247-94C4-B4325AA89D6D}" dt="2024-10-14T11:12:42.544" v="215" actId="26606"/>
          <ac:grpSpMkLst>
            <pc:docMk/>
            <pc:sldMk cId="370053814" sldId="266"/>
            <ac:grpSpMk id="38" creationId="{09DA5303-A1AF-4830-806C-51FCD96188B7}"/>
          </ac:grpSpMkLst>
        </pc:grpChg>
        <pc:grpChg chg="add del">
          <ac:chgData name="Trin Gong" userId="8689a0c6-1d38-4207-9c0b-c6ca46a3b0c3" providerId="ADAL" clId="{E153FAAD-6B93-4247-94C4-B4325AA89D6D}" dt="2024-10-14T13:41:32.443" v="750" actId="26606"/>
          <ac:grpSpMkLst>
            <pc:docMk/>
            <pc:sldMk cId="370053814" sldId="266"/>
            <ac:grpSpMk id="45" creationId="{DAA26DFA-AAB2-4973-9C17-16D587C7B198}"/>
          </ac:grpSpMkLst>
        </pc:grpChg>
        <pc:picChg chg="add del">
          <ac:chgData name="Trin Gong" userId="8689a0c6-1d38-4207-9c0b-c6ca46a3b0c3" providerId="ADAL" clId="{E153FAAD-6B93-4247-94C4-B4325AA89D6D}" dt="2024-10-14T11:12:18.908" v="210" actId="478"/>
          <ac:picMkLst>
            <pc:docMk/>
            <pc:sldMk cId="370053814" sldId="266"/>
            <ac:picMk id="5" creationId="{FDE13C16-3731-553B-F5B8-FF706A38CF80}"/>
          </ac:picMkLst>
        </pc:picChg>
      </pc:sldChg>
      <pc:sldChg chg="addSp delSp modSp new mod setBg">
        <pc:chgData name="Trin Gong" userId="8689a0c6-1d38-4207-9c0b-c6ca46a3b0c3" providerId="ADAL" clId="{E153FAAD-6B93-4247-94C4-B4325AA89D6D}" dt="2024-10-14T15:02:37.098" v="802" actId="113"/>
        <pc:sldMkLst>
          <pc:docMk/>
          <pc:sldMk cId="1234523330" sldId="267"/>
        </pc:sldMkLst>
        <pc:spChg chg="mod">
          <ac:chgData name="Trin Gong" userId="8689a0c6-1d38-4207-9c0b-c6ca46a3b0c3" providerId="ADAL" clId="{E153FAAD-6B93-4247-94C4-B4325AA89D6D}" dt="2024-10-14T15:02:37.098" v="802" actId="113"/>
          <ac:spMkLst>
            <pc:docMk/>
            <pc:sldMk cId="1234523330" sldId="267"/>
            <ac:spMk id="2" creationId="{77D8500E-44BD-A4EB-9417-1CA3593F4920}"/>
          </ac:spMkLst>
        </pc:spChg>
        <pc:spChg chg="add del mod">
          <ac:chgData name="Trin Gong" userId="8689a0c6-1d38-4207-9c0b-c6ca46a3b0c3" providerId="ADAL" clId="{E153FAAD-6B93-4247-94C4-B4325AA89D6D}" dt="2024-10-14T13:41:16.703" v="749" actId="26606"/>
          <ac:spMkLst>
            <pc:docMk/>
            <pc:sldMk cId="1234523330" sldId="267"/>
            <ac:spMk id="3" creationId="{8218050E-19B3-1650-1490-267CDCEFD1EB}"/>
          </ac:spMkLst>
        </pc:spChg>
        <pc:spChg chg="add del">
          <ac:chgData name="Trin Gong" userId="8689a0c6-1d38-4207-9c0b-c6ca46a3b0c3" providerId="ADAL" clId="{E153FAAD-6B93-4247-94C4-B4325AA89D6D}" dt="2024-10-14T13:41:16.703" v="749" actId="26606"/>
          <ac:spMkLst>
            <pc:docMk/>
            <pc:sldMk cId="1234523330" sldId="267"/>
            <ac:spMk id="8" creationId="{87BF42CA-AD55-48B4-8949-C4DCA60A6AEE}"/>
          </ac:spMkLst>
        </pc:spChg>
        <pc:spChg chg="add del">
          <ac:chgData name="Trin Gong" userId="8689a0c6-1d38-4207-9c0b-c6ca46a3b0c3" providerId="ADAL" clId="{E153FAAD-6B93-4247-94C4-B4325AA89D6D}" dt="2024-10-14T13:41:16.703" v="749" actId="26606"/>
          <ac:spMkLst>
            <pc:docMk/>
            <pc:sldMk cId="1234523330" sldId="267"/>
            <ac:spMk id="10" creationId="{66AE1D3D-3106-4CB2-AA7C-0C1642AC0F2E}"/>
          </ac:spMkLst>
        </pc:spChg>
        <pc:spChg chg="add">
          <ac:chgData name="Trin Gong" userId="8689a0c6-1d38-4207-9c0b-c6ca46a3b0c3" providerId="ADAL" clId="{E153FAAD-6B93-4247-94C4-B4325AA89D6D}" dt="2024-10-14T13:41:16.703" v="749" actId="26606"/>
          <ac:spMkLst>
            <pc:docMk/>
            <pc:sldMk cId="1234523330" sldId="267"/>
            <ac:spMk id="22" creationId="{1C799903-48D5-4A31-A1A2-541072D9771E}"/>
          </ac:spMkLst>
        </pc:spChg>
        <pc:spChg chg="add del">
          <ac:chgData name="Trin Gong" userId="8689a0c6-1d38-4207-9c0b-c6ca46a3b0c3" providerId="ADAL" clId="{E153FAAD-6B93-4247-94C4-B4325AA89D6D}" dt="2024-10-14T13:41:04.623" v="748" actId="26606"/>
          <ac:spMkLst>
            <pc:docMk/>
            <pc:sldMk cId="1234523330" sldId="267"/>
            <ac:spMk id="23" creationId="{7517A47C-B2E5-4B79-8061-D74B1311AF6E}"/>
          </ac:spMkLst>
        </pc:spChg>
        <pc:spChg chg="add">
          <ac:chgData name="Trin Gong" userId="8689a0c6-1d38-4207-9c0b-c6ca46a3b0c3" providerId="ADAL" clId="{E153FAAD-6B93-4247-94C4-B4325AA89D6D}" dt="2024-10-14T13:41:16.703" v="749" actId="26606"/>
          <ac:spMkLst>
            <pc:docMk/>
            <pc:sldMk cId="1234523330" sldId="267"/>
            <ac:spMk id="24" creationId="{8EFFF109-FC58-4FD3-BE05-9775A1310F55}"/>
          </ac:spMkLst>
        </pc:spChg>
        <pc:spChg chg="add del">
          <ac:chgData name="Trin Gong" userId="8689a0c6-1d38-4207-9c0b-c6ca46a3b0c3" providerId="ADAL" clId="{E153FAAD-6B93-4247-94C4-B4325AA89D6D}" dt="2024-10-14T13:41:04.623" v="748" actId="26606"/>
          <ac:spMkLst>
            <pc:docMk/>
            <pc:sldMk cId="1234523330" sldId="267"/>
            <ac:spMk id="25" creationId="{C505E780-2083-4CB5-A42A-5E0E2908ECC3}"/>
          </ac:spMkLst>
        </pc:spChg>
        <pc:spChg chg="add">
          <ac:chgData name="Trin Gong" userId="8689a0c6-1d38-4207-9c0b-c6ca46a3b0c3" providerId="ADAL" clId="{E153FAAD-6B93-4247-94C4-B4325AA89D6D}" dt="2024-10-14T13:41:16.703" v="749" actId="26606"/>
          <ac:spMkLst>
            <pc:docMk/>
            <pc:sldMk cId="1234523330" sldId="267"/>
            <ac:spMk id="26" creationId="{E1B96AD6-92A9-4273-A62B-96A1C3E0BA95}"/>
          </ac:spMkLst>
        </pc:spChg>
        <pc:spChg chg="add del">
          <ac:chgData name="Trin Gong" userId="8689a0c6-1d38-4207-9c0b-c6ca46a3b0c3" providerId="ADAL" clId="{E153FAAD-6B93-4247-94C4-B4325AA89D6D}" dt="2024-10-14T13:41:04.623" v="748" actId="26606"/>
          <ac:spMkLst>
            <pc:docMk/>
            <pc:sldMk cId="1234523330" sldId="267"/>
            <ac:spMk id="27" creationId="{D2C0AE1C-0118-41AE-8A10-7CDCBF10E96F}"/>
          </ac:spMkLst>
        </pc:spChg>
        <pc:spChg chg="add">
          <ac:chgData name="Trin Gong" userId="8689a0c6-1d38-4207-9c0b-c6ca46a3b0c3" providerId="ADAL" clId="{E153FAAD-6B93-4247-94C4-B4325AA89D6D}" dt="2024-10-14T13:41:16.703" v="749" actId="26606"/>
          <ac:spMkLst>
            <pc:docMk/>
            <pc:sldMk cId="1234523330" sldId="267"/>
            <ac:spMk id="28" creationId="{463EEC44-1BA3-44ED-81FC-A644B04B2A44}"/>
          </ac:spMkLst>
        </pc:spChg>
        <pc:spChg chg="add del">
          <ac:chgData name="Trin Gong" userId="8689a0c6-1d38-4207-9c0b-c6ca46a3b0c3" providerId="ADAL" clId="{E153FAAD-6B93-4247-94C4-B4325AA89D6D}" dt="2024-10-14T13:41:04.623" v="748" actId="26606"/>
          <ac:spMkLst>
            <pc:docMk/>
            <pc:sldMk cId="1234523330" sldId="267"/>
            <ac:spMk id="29" creationId="{463EEC44-1BA3-44ED-81FC-A644B04B2A44}"/>
          </ac:spMkLst>
        </pc:spChg>
        <pc:grpChg chg="add del">
          <ac:chgData name="Trin Gong" userId="8689a0c6-1d38-4207-9c0b-c6ca46a3b0c3" providerId="ADAL" clId="{E153FAAD-6B93-4247-94C4-B4325AA89D6D}" dt="2024-10-14T13:41:16.703" v="749" actId="26606"/>
          <ac:grpSpMkLst>
            <pc:docMk/>
            <pc:sldMk cId="1234523330" sldId="267"/>
            <ac:grpSpMk id="12" creationId="{0A31B6AF-B711-4CDB-8C2B-16E963DDC4C5}"/>
          </ac:grpSpMkLst>
        </pc:grpChg>
        <pc:graphicFrameChg chg="add del">
          <ac:chgData name="Trin Gong" userId="8689a0c6-1d38-4207-9c0b-c6ca46a3b0c3" providerId="ADAL" clId="{E153FAAD-6B93-4247-94C4-B4325AA89D6D}" dt="2024-10-14T13:41:04.623" v="748" actId="26606"/>
          <ac:graphicFrameMkLst>
            <pc:docMk/>
            <pc:sldMk cId="1234523330" sldId="267"/>
            <ac:graphicFrameMk id="19" creationId="{49D96043-922A-A5BF-E070-A4DD283E232E}"/>
          </ac:graphicFrameMkLst>
        </pc:graphicFrameChg>
      </pc:sldChg>
      <pc:sldChg chg="addSp delSp modSp add mod">
        <pc:chgData name="Trin Gong" userId="8689a0c6-1d38-4207-9c0b-c6ca46a3b0c3" providerId="ADAL" clId="{E153FAAD-6B93-4247-94C4-B4325AA89D6D}" dt="2024-10-14T15:02:44.308" v="804" actId="113"/>
        <pc:sldMkLst>
          <pc:docMk/>
          <pc:sldMk cId="3089286320" sldId="268"/>
        </pc:sldMkLst>
        <pc:spChg chg="mod">
          <ac:chgData name="Trin Gong" userId="8689a0c6-1d38-4207-9c0b-c6ca46a3b0c3" providerId="ADAL" clId="{E153FAAD-6B93-4247-94C4-B4325AA89D6D}" dt="2024-10-14T15:02:44.308" v="804" actId="113"/>
          <ac:spMkLst>
            <pc:docMk/>
            <pc:sldMk cId="3089286320" sldId="268"/>
            <ac:spMk id="2" creationId="{E96C0BB4-E63F-CA2E-D055-C2C0ACA18FC8}"/>
          </ac:spMkLst>
        </pc:spChg>
        <pc:spChg chg="mod">
          <ac:chgData name="Trin Gong" userId="8689a0c6-1d38-4207-9c0b-c6ca46a3b0c3" providerId="ADAL" clId="{E153FAAD-6B93-4247-94C4-B4325AA89D6D}" dt="2024-10-14T13:41:35.284" v="751" actId="26606"/>
          <ac:spMkLst>
            <pc:docMk/>
            <pc:sldMk cId="3089286320" sldId="268"/>
            <ac:spMk id="3" creationId="{75877915-D240-E1BA-7BCA-61B698DB34B7}"/>
          </ac:spMkLst>
        </pc:spChg>
        <pc:spChg chg="del">
          <ac:chgData name="Trin Gong" userId="8689a0c6-1d38-4207-9c0b-c6ca46a3b0c3" providerId="ADAL" clId="{E153FAAD-6B93-4247-94C4-B4325AA89D6D}" dt="2024-10-14T13:41:35.284" v="751" actId="26606"/>
          <ac:spMkLst>
            <pc:docMk/>
            <pc:sldMk cId="3089286320" sldId="268"/>
            <ac:spMk id="8" creationId="{D7BCCFC9-CB09-B75F-876D-75BE29E06E6C}"/>
          </ac:spMkLst>
        </pc:spChg>
        <pc:spChg chg="del">
          <ac:chgData name="Trin Gong" userId="8689a0c6-1d38-4207-9c0b-c6ca46a3b0c3" providerId="ADAL" clId="{E153FAAD-6B93-4247-94C4-B4325AA89D6D}" dt="2024-10-14T13:41:35.284" v="751" actId="26606"/>
          <ac:spMkLst>
            <pc:docMk/>
            <pc:sldMk cId="3089286320" sldId="268"/>
            <ac:spMk id="10" creationId="{93A04590-CE22-F584-747C-DF3BEB6EB024}"/>
          </ac:spMkLst>
        </pc:spChg>
        <pc:spChg chg="add">
          <ac:chgData name="Trin Gong" userId="8689a0c6-1d38-4207-9c0b-c6ca46a3b0c3" providerId="ADAL" clId="{E153FAAD-6B93-4247-94C4-B4325AA89D6D}" dt="2024-10-14T13:41:35.284" v="751" actId="26606"/>
          <ac:spMkLst>
            <pc:docMk/>
            <pc:sldMk cId="3089286320" sldId="268"/>
            <ac:spMk id="22" creationId="{1C799903-48D5-4A31-A1A2-541072D9771E}"/>
          </ac:spMkLst>
        </pc:spChg>
        <pc:spChg chg="add">
          <ac:chgData name="Trin Gong" userId="8689a0c6-1d38-4207-9c0b-c6ca46a3b0c3" providerId="ADAL" clId="{E153FAAD-6B93-4247-94C4-B4325AA89D6D}" dt="2024-10-14T13:41:35.284" v="751" actId="26606"/>
          <ac:spMkLst>
            <pc:docMk/>
            <pc:sldMk cId="3089286320" sldId="268"/>
            <ac:spMk id="24" creationId="{8EFFF109-FC58-4FD3-BE05-9775A1310F55}"/>
          </ac:spMkLst>
        </pc:spChg>
        <pc:spChg chg="add">
          <ac:chgData name="Trin Gong" userId="8689a0c6-1d38-4207-9c0b-c6ca46a3b0c3" providerId="ADAL" clId="{E153FAAD-6B93-4247-94C4-B4325AA89D6D}" dt="2024-10-14T13:41:35.284" v="751" actId="26606"/>
          <ac:spMkLst>
            <pc:docMk/>
            <pc:sldMk cId="3089286320" sldId="268"/>
            <ac:spMk id="26" creationId="{E1B96AD6-92A9-4273-A62B-96A1C3E0BA95}"/>
          </ac:spMkLst>
        </pc:spChg>
        <pc:spChg chg="add">
          <ac:chgData name="Trin Gong" userId="8689a0c6-1d38-4207-9c0b-c6ca46a3b0c3" providerId="ADAL" clId="{E153FAAD-6B93-4247-94C4-B4325AA89D6D}" dt="2024-10-14T13:41:35.284" v="751" actId="26606"/>
          <ac:spMkLst>
            <pc:docMk/>
            <pc:sldMk cId="3089286320" sldId="268"/>
            <ac:spMk id="28" creationId="{463EEC44-1BA3-44ED-81FC-A644B04B2A44}"/>
          </ac:spMkLst>
        </pc:spChg>
        <pc:grpChg chg="del">
          <ac:chgData name="Trin Gong" userId="8689a0c6-1d38-4207-9c0b-c6ca46a3b0c3" providerId="ADAL" clId="{E153FAAD-6B93-4247-94C4-B4325AA89D6D}" dt="2024-10-14T13:41:35.284" v="751" actId="26606"/>
          <ac:grpSpMkLst>
            <pc:docMk/>
            <pc:sldMk cId="3089286320" sldId="268"/>
            <ac:grpSpMk id="12" creationId="{A4619008-1166-BDB8-EFA4-A79545D156EA}"/>
          </ac:grpSpMkLst>
        </pc:grpChg>
      </pc:sldChg>
      <pc:sldChg chg="addSp delSp modSp add mod ord">
        <pc:chgData name="Trin Gong" userId="8689a0c6-1d38-4207-9c0b-c6ca46a3b0c3" providerId="ADAL" clId="{E153FAAD-6B93-4247-94C4-B4325AA89D6D}" dt="2024-10-14T15:08:43.903" v="813" actId="20577"/>
        <pc:sldMkLst>
          <pc:docMk/>
          <pc:sldMk cId="4152486581" sldId="269"/>
        </pc:sldMkLst>
        <pc:spChg chg="mod">
          <ac:chgData name="Trin Gong" userId="8689a0c6-1d38-4207-9c0b-c6ca46a3b0c3" providerId="ADAL" clId="{E153FAAD-6B93-4247-94C4-B4325AA89D6D}" dt="2024-10-14T15:08:43.903" v="813" actId="20577"/>
          <ac:spMkLst>
            <pc:docMk/>
            <pc:sldMk cId="4152486581" sldId="269"/>
            <ac:spMk id="2" creationId="{7BF2BCBA-D409-ACD3-88AB-2EBC866D7BC3}"/>
          </ac:spMkLst>
        </pc:spChg>
        <pc:spChg chg="mod">
          <ac:chgData name="Trin Gong" userId="8689a0c6-1d38-4207-9c0b-c6ca46a3b0c3" providerId="ADAL" clId="{E153FAAD-6B93-4247-94C4-B4325AA89D6D}" dt="2024-10-14T15:08:37.065" v="807" actId="20577"/>
          <ac:spMkLst>
            <pc:docMk/>
            <pc:sldMk cId="4152486581" sldId="269"/>
            <ac:spMk id="3" creationId="{9F69D318-EFC8-F026-E672-73E1D78EFC7D}"/>
          </ac:spMkLst>
        </pc:spChg>
        <pc:spChg chg="del">
          <ac:chgData name="Trin Gong" userId="8689a0c6-1d38-4207-9c0b-c6ca46a3b0c3" providerId="ADAL" clId="{E153FAAD-6B93-4247-94C4-B4325AA89D6D}" dt="2024-10-14T13:41:41.031" v="753" actId="26606"/>
          <ac:spMkLst>
            <pc:docMk/>
            <pc:sldMk cId="4152486581" sldId="269"/>
            <ac:spMk id="43" creationId="{3ED37B0C-7718-B41F-B58B-4635F0F86F57}"/>
          </ac:spMkLst>
        </pc:spChg>
        <pc:spChg chg="del">
          <ac:chgData name="Trin Gong" userId="8689a0c6-1d38-4207-9c0b-c6ca46a3b0c3" providerId="ADAL" clId="{E153FAAD-6B93-4247-94C4-B4325AA89D6D}" dt="2024-10-14T13:41:41.031" v="753" actId="26606"/>
          <ac:spMkLst>
            <pc:docMk/>
            <pc:sldMk cId="4152486581" sldId="269"/>
            <ac:spMk id="44" creationId="{31F61EB0-1583-8C28-5E47-908368704BDE}"/>
          </ac:spMkLst>
        </pc:spChg>
        <pc:spChg chg="add">
          <ac:chgData name="Trin Gong" userId="8689a0c6-1d38-4207-9c0b-c6ca46a3b0c3" providerId="ADAL" clId="{E153FAAD-6B93-4247-94C4-B4325AA89D6D}" dt="2024-10-14T13:41:41.031" v="753" actId="26606"/>
          <ac:spMkLst>
            <pc:docMk/>
            <pc:sldMk cId="4152486581" sldId="269"/>
            <ac:spMk id="53" creationId="{1C799903-48D5-4A31-A1A2-541072D9771E}"/>
          </ac:spMkLst>
        </pc:spChg>
        <pc:spChg chg="add">
          <ac:chgData name="Trin Gong" userId="8689a0c6-1d38-4207-9c0b-c6ca46a3b0c3" providerId="ADAL" clId="{E153FAAD-6B93-4247-94C4-B4325AA89D6D}" dt="2024-10-14T13:41:41.031" v="753" actId="26606"/>
          <ac:spMkLst>
            <pc:docMk/>
            <pc:sldMk cId="4152486581" sldId="269"/>
            <ac:spMk id="55" creationId="{8EFFF109-FC58-4FD3-BE05-9775A1310F55}"/>
          </ac:spMkLst>
        </pc:spChg>
        <pc:spChg chg="add">
          <ac:chgData name="Trin Gong" userId="8689a0c6-1d38-4207-9c0b-c6ca46a3b0c3" providerId="ADAL" clId="{E153FAAD-6B93-4247-94C4-B4325AA89D6D}" dt="2024-10-14T13:41:41.031" v="753" actId="26606"/>
          <ac:spMkLst>
            <pc:docMk/>
            <pc:sldMk cId="4152486581" sldId="269"/>
            <ac:spMk id="57" creationId="{E1B96AD6-92A9-4273-A62B-96A1C3E0BA95}"/>
          </ac:spMkLst>
        </pc:spChg>
        <pc:spChg chg="add">
          <ac:chgData name="Trin Gong" userId="8689a0c6-1d38-4207-9c0b-c6ca46a3b0c3" providerId="ADAL" clId="{E153FAAD-6B93-4247-94C4-B4325AA89D6D}" dt="2024-10-14T13:41:41.031" v="753" actId="26606"/>
          <ac:spMkLst>
            <pc:docMk/>
            <pc:sldMk cId="4152486581" sldId="269"/>
            <ac:spMk id="59" creationId="{463EEC44-1BA3-44ED-81FC-A644B04B2A44}"/>
          </ac:spMkLst>
        </pc:spChg>
        <pc:grpChg chg="del">
          <ac:chgData name="Trin Gong" userId="8689a0c6-1d38-4207-9c0b-c6ca46a3b0c3" providerId="ADAL" clId="{E153FAAD-6B93-4247-94C4-B4325AA89D6D}" dt="2024-10-14T13:41:41.031" v="753" actId="26606"/>
          <ac:grpSpMkLst>
            <pc:docMk/>
            <pc:sldMk cId="4152486581" sldId="269"/>
            <ac:grpSpMk id="45" creationId="{BBD7EAE3-159E-BEC2-8FFA-A94B2F973C76}"/>
          </ac:grpSpMkLst>
        </pc:grpChg>
      </pc:sldChg>
      <pc:sldChg chg="addSp delSp modSp add mod">
        <pc:chgData name="Trin Gong" userId="8689a0c6-1d38-4207-9c0b-c6ca46a3b0c3" providerId="ADAL" clId="{E153FAAD-6B93-4247-94C4-B4325AA89D6D}" dt="2024-10-14T13:41:44.099" v="754" actId="26606"/>
        <pc:sldMkLst>
          <pc:docMk/>
          <pc:sldMk cId="2626505788" sldId="270"/>
        </pc:sldMkLst>
        <pc:spChg chg="mod">
          <ac:chgData name="Trin Gong" userId="8689a0c6-1d38-4207-9c0b-c6ca46a3b0c3" providerId="ADAL" clId="{E153FAAD-6B93-4247-94C4-B4325AA89D6D}" dt="2024-10-14T13:41:44.099" v="754" actId="26606"/>
          <ac:spMkLst>
            <pc:docMk/>
            <pc:sldMk cId="2626505788" sldId="270"/>
            <ac:spMk id="2" creationId="{884E0ECE-4309-E809-B3F4-75A0291CCE4E}"/>
          </ac:spMkLst>
        </pc:spChg>
        <pc:spChg chg="mod">
          <ac:chgData name="Trin Gong" userId="8689a0c6-1d38-4207-9c0b-c6ca46a3b0c3" providerId="ADAL" clId="{E153FAAD-6B93-4247-94C4-B4325AA89D6D}" dt="2024-10-14T13:41:44.099" v="754" actId="26606"/>
          <ac:spMkLst>
            <pc:docMk/>
            <pc:sldMk cId="2626505788" sldId="270"/>
            <ac:spMk id="3" creationId="{BCCDBA3E-8B6F-50D2-4C75-E5609050CF55}"/>
          </ac:spMkLst>
        </pc:spChg>
        <pc:spChg chg="del">
          <ac:chgData name="Trin Gong" userId="8689a0c6-1d38-4207-9c0b-c6ca46a3b0c3" providerId="ADAL" clId="{E153FAAD-6B93-4247-94C4-B4325AA89D6D}" dt="2024-10-14T13:41:44.099" v="754" actId="26606"/>
          <ac:spMkLst>
            <pc:docMk/>
            <pc:sldMk cId="2626505788" sldId="270"/>
            <ac:spMk id="43" creationId="{BE3C4D35-62B5-92A9-BD68-CCC7288A3ED5}"/>
          </ac:spMkLst>
        </pc:spChg>
        <pc:spChg chg="del">
          <ac:chgData name="Trin Gong" userId="8689a0c6-1d38-4207-9c0b-c6ca46a3b0c3" providerId="ADAL" clId="{E153FAAD-6B93-4247-94C4-B4325AA89D6D}" dt="2024-10-14T13:41:44.099" v="754" actId="26606"/>
          <ac:spMkLst>
            <pc:docMk/>
            <pc:sldMk cId="2626505788" sldId="270"/>
            <ac:spMk id="44" creationId="{638C6FE3-5295-3302-693C-4939E6D31EB1}"/>
          </ac:spMkLst>
        </pc:spChg>
        <pc:spChg chg="add">
          <ac:chgData name="Trin Gong" userId="8689a0c6-1d38-4207-9c0b-c6ca46a3b0c3" providerId="ADAL" clId="{E153FAAD-6B93-4247-94C4-B4325AA89D6D}" dt="2024-10-14T13:41:44.099" v="754" actId="26606"/>
          <ac:spMkLst>
            <pc:docMk/>
            <pc:sldMk cId="2626505788" sldId="270"/>
            <ac:spMk id="53" creationId="{1C799903-48D5-4A31-A1A2-541072D9771E}"/>
          </ac:spMkLst>
        </pc:spChg>
        <pc:spChg chg="add">
          <ac:chgData name="Trin Gong" userId="8689a0c6-1d38-4207-9c0b-c6ca46a3b0c3" providerId="ADAL" clId="{E153FAAD-6B93-4247-94C4-B4325AA89D6D}" dt="2024-10-14T13:41:44.099" v="754" actId="26606"/>
          <ac:spMkLst>
            <pc:docMk/>
            <pc:sldMk cId="2626505788" sldId="270"/>
            <ac:spMk id="55" creationId="{8EFFF109-FC58-4FD3-BE05-9775A1310F55}"/>
          </ac:spMkLst>
        </pc:spChg>
        <pc:spChg chg="add">
          <ac:chgData name="Trin Gong" userId="8689a0c6-1d38-4207-9c0b-c6ca46a3b0c3" providerId="ADAL" clId="{E153FAAD-6B93-4247-94C4-B4325AA89D6D}" dt="2024-10-14T13:41:44.099" v="754" actId="26606"/>
          <ac:spMkLst>
            <pc:docMk/>
            <pc:sldMk cId="2626505788" sldId="270"/>
            <ac:spMk id="57" creationId="{E1B96AD6-92A9-4273-A62B-96A1C3E0BA95}"/>
          </ac:spMkLst>
        </pc:spChg>
        <pc:spChg chg="add">
          <ac:chgData name="Trin Gong" userId="8689a0c6-1d38-4207-9c0b-c6ca46a3b0c3" providerId="ADAL" clId="{E153FAAD-6B93-4247-94C4-B4325AA89D6D}" dt="2024-10-14T13:41:44.099" v="754" actId="26606"/>
          <ac:spMkLst>
            <pc:docMk/>
            <pc:sldMk cId="2626505788" sldId="270"/>
            <ac:spMk id="59" creationId="{463EEC44-1BA3-44ED-81FC-A644B04B2A44}"/>
          </ac:spMkLst>
        </pc:spChg>
        <pc:grpChg chg="del">
          <ac:chgData name="Trin Gong" userId="8689a0c6-1d38-4207-9c0b-c6ca46a3b0c3" providerId="ADAL" clId="{E153FAAD-6B93-4247-94C4-B4325AA89D6D}" dt="2024-10-14T13:41:44.099" v="754" actId="26606"/>
          <ac:grpSpMkLst>
            <pc:docMk/>
            <pc:sldMk cId="2626505788" sldId="270"/>
            <ac:grpSpMk id="45" creationId="{D6DAC955-3A68-7117-A8A7-EC974ADBDAE0}"/>
          </ac:grpSpMkLst>
        </pc:grpChg>
      </pc:sldChg>
      <pc:sldChg chg="addSp delSp modSp add mod">
        <pc:chgData name="Trin Gong" userId="8689a0c6-1d38-4207-9c0b-c6ca46a3b0c3" providerId="ADAL" clId="{E153FAAD-6B93-4247-94C4-B4325AA89D6D}" dt="2024-10-14T13:41:46.509" v="755" actId="26606"/>
        <pc:sldMkLst>
          <pc:docMk/>
          <pc:sldMk cId="4132155745" sldId="271"/>
        </pc:sldMkLst>
        <pc:spChg chg="mod">
          <ac:chgData name="Trin Gong" userId="8689a0c6-1d38-4207-9c0b-c6ca46a3b0c3" providerId="ADAL" clId="{E153FAAD-6B93-4247-94C4-B4325AA89D6D}" dt="2024-10-14T13:41:46.509" v="755" actId="26606"/>
          <ac:spMkLst>
            <pc:docMk/>
            <pc:sldMk cId="4132155745" sldId="271"/>
            <ac:spMk id="2" creationId="{E1DBD1CD-86C2-368F-6FCE-63B2489ADD2F}"/>
          </ac:spMkLst>
        </pc:spChg>
        <pc:spChg chg="mod">
          <ac:chgData name="Trin Gong" userId="8689a0c6-1d38-4207-9c0b-c6ca46a3b0c3" providerId="ADAL" clId="{E153FAAD-6B93-4247-94C4-B4325AA89D6D}" dt="2024-10-14T13:41:46.509" v="755" actId="26606"/>
          <ac:spMkLst>
            <pc:docMk/>
            <pc:sldMk cId="4132155745" sldId="271"/>
            <ac:spMk id="3" creationId="{A5F85346-75F8-2FB5-D623-86A31BB2A151}"/>
          </ac:spMkLst>
        </pc:spChg>
        <pc:spChg chg="del">
          <ac:chgData name="Trin Gong" userId="8689a0c6-1d38-4207-9c0b-c6ca46a3b0c3" providerId="ADAL" clId="{E153FAAD-6B93-4247-94C4-B4325AA89D6D}" dt="2024-10-14T13:41:46.509" v="755" actId="26606"/>
          <ac:spMkLst>
            <pc:docMk/>
            <pc:sldMk cId="4132155745" sldId="271"/>
            <ac:spMk id="43" creationId="{6791087B-8B49-5345-AB3D-668BB1711772}"/>
          </ac:spMkLst>
        </pc:spChg>
        <pc:spChg chg="del">
          <ac:chgData name="Trin Gong" userId="8689a0c6-1d38-4207-9c0b-c6ca46a3b0c3" providerId="ADAL" clId="{E153FAAD-6B93-4247-94C4-B4325AA89D6D}" dt="2024-10-14T13:41:46.509" v="755" actId="26606"/>
          <ac:spMkLst>
            <pc:docMk/>
            <pc:sldMk cId="4132155745" sldId="271"/>
            <ac:spMk id="44" creationId="{4A8D2E26-A608-C26E-73DD-0C981274D85C}"/>
          </ac:spMkLst>
        </pc:spChg>
        <pc:spChg chg="add">
          <ac:chgData name="Trin Gong" userId="8689a0c6-1d38-4207-9c0b-c6ca46a3b0c3" providerId="ADAL" clId="{E153FAAD-6B93-4247-94C4-B4325AA89D6D}" dt="2024-10-14T13:41:46.509" v="755" actId="26606"/>
          <ac:spMkLst>
            <pc:docMk/>
            <pc:sldMk cId="4132155745" sldId="271"/>
            <ac:spMk id="53" creationId="{1C799903-48D5-4A31-A1A2-541072D9771E}"/>
          </ac:spMkLst>
        </pc:spChg>
        <pc:spChg chg="add">
          <ac:chgData name="Trin Gong" userId="8689a0c6-1d38-4207-9c0b-c6ca46a3b0c3" providerId="ADAL" clId="{E153FAAD-6B93-4247-94C4-B4325AA89D6D}" dt="2024-10-14T13:41:46.509" v="755" actId="26606"/>
          <ac:spMkLst>
            <pc:docMk/>
            <pc:sldMk cId="4132155745" sldId="271"/>
            <ac:spMk id="55" creationId="{8EFFF109-FC58-4FD3-BE05-9775A1310F55}"/>
          </ac:spMkLst>
        </pc:spChg>
        <pc:spChg chg="add">
          <ac:chgData name="Trin Gong" userId="8689a0c6-1d38-4207-9c0b-c6ca46a3b0c3" providerId="ADAL" clId="{E153FAAD-6B93-4247-94C4-B4325AA89D6D}" dt="2024-10-14T13:41:46.509" v="755" actId="26606"/>
          <ac:spMkLst>
            <pc:docMk/>
            <pc:sldMk cId="4132155745" sldId="271"/>
            <ac:spMk id="57" creationId="{E1B96AD6-92A9-4273-A62B-96A1C3E0BA95}"/>
          </ac:spMkLst>
        </pc:spChg>
        <pc:spChg chg="add">
          <ac:chgData name="Trin Gong" userId="8689a0c6-1d38-4207-9c0b-c6ca46a3b0c3" providerId="ADAL" clId="{E153FAAD-6B93-4247-94C4-B4325AA89D6D}" dt="2024-10-14T13:41:46.509" v="755" actId="26606"/>
          <ac:spMkLst>
            <pc:docMk/>
            <pc:sldMk cId="4132155745" sldId="271"/>
            <ac:spMk id="59" creationId="{463EEC44-1BA3-44ED-81FC-A644B04B2A44}"/>
          </ac:spMkLst>
        </pc:spChg>
        <pc:grpChg chg="del">
          <ac:chgData name="Trin Gong" userId="8689a0c6-1d38-4207-9c0b-c6ca46a3b0c3" providerId="ADAL" clId="{E153FAAD-6B93-4247-94C4-B4325AA89D6D}" dt="2024-10-14T13:41:46.509" v="755" actId="26606"/>
          <ac:grpSpMkLst>
            <pc:docMk/>
            <pc:sldMk cId="4132155745" sldId="271"/>
            <ac:grpSpMk id="45" creationId="{D3835369-DE76-6D1C-7875-BBEB8E510398}"/>
          </ac:grpSpMkLst>
        </pc:grpChg>
      </pc:sldChg>
      <pc:sldChg chg="addSp delSp modSp add mod">
        <pc:chgData name="Trin Gong" userId="8689a0c6-1d38-4207-9c0b-c6ca46a3b0c3" providerId="ADAL" clId="{E153FAAD-6B93-4247-94C4-B4325AA89D6D}" dt="2024-10-14T13:41:51.486" v="756" actId="26606"/>
        <pc:sldMkLst>
          <pc:docMk/>
          <pc:sldMk cId="3758817090" sldId="272"/>
        </pc:sldMkLst>
        <pc:spChg chg="mod">
          <ac:chgData name="Trin Gong" userId="8689a0c6-1d38-4207-9c0b-c6ca46a3b0c3" providerId="ADAL" clId="{E153FAAD-6B93-4247-94C4-B4325AA89D6D}" dt="2024-10-14T13:41:51.486" v="756" actId="26606"/>
          <ac:spMkLst>
            <pc:docMk/>
            <pc:sldMk cId="3758817090" sldId="272"/>
            <ac:spMk id="2" creationId="{66462B08-3E84-6BD7-843D-8BB6235C0943}"/>
          </ac:spMkLst>
        </pc:spChg>
        <pc:spChg chg="mod">
          <ac:chgData name="Trin Gong" userId="8689a0c6-1d38-4207-9c0b-c6ca46a3b0c3" providerId="ADAL" clId="{E153FAAD-6B93-4247-94C4-B4325AA89D6D}" dt="2024-10-14T13:41:51.486" v="756" actId="26606"/>
          <ac:spMkLst>
            <pc:docMk/>
            <pc:sldMk cId="3758817090" sldId="272"/>
            <ac:spMk id="3" creationId="{5AC3EB14-AF92-C2BE-45C0-5B0E369A04B3}"/>
          </ac:spMkLst>
        </pc:spChg>
        <pc:spChg chg="del">
          <ac:chgData name="Trin Gong" userId="8689a0c6-1d38-4207-9c0b-c6ca46a3b0c3" providerId="ADAL" clId="{E153FAAD-6B93-4247-94C4-B4325AA89D6D}" dt="2024-10-14T13:41:51.486" v="756" actId="26606"/>
          <ac:spMkLst>
            <pc:docMk/>
            <pc:sldMk cId="3758817090" sldId="272"/>
            <ac:spMk id="43" creationId="{9720AFAF-EA6A-BCC6-5F0A-7FD611C30692}"/>
          </ac:spMkLst>
        </pc:spChg>
        <pc:spChg chg="del">
          <ac:chgData name="Trin Gong" userId="8689a0c6-1d38-4207-9c0b-c6ca46a3b0c3" providerId="ADAL" clId="{E153FAAD-6B93-4247-94C4-B4325AA89D6D}" dt="2024-10-14T13:41:51.486" v="756" actId="26606"/>
          <ac:spMkLst>
            <pc:docMk/>
            <pc:sldMk cId="3758817090" sldId="272"/>
            <ac:spMk id="44" creationId="{81D341A5-1C85-3EBB-E597-3FE60D425215}"/>
          </ac:spMkLst>
        </pc:spChg>
        <pc:spChg chg="add">
          <ac:chgData name="Trin Gong" userId="8689a0c6-1d38-4207-9c0b-c6ca46a3b0c3" providerId="ADAL" clId="{E153FAAD-6B93-4247-94C4-B4325AA89D6D}" dt="2024-10-14T13:41:51.486" v="756" actId="26606"/>
          <ac:spMkLst>
            <pc:docMk/>
            <pc:sldMk cId="3758817090" sldId="272"/>
            <ac:spMk id="53" creationId="{1C799903-48D5-4A31-A1A2-541072D9771E}"/>
          </ac:spMkLst>
        </pc:spChg>
        <pc:spChg chg="add">
          <ac:chgData name="Trin Gong" userId="8689a0c6-1d38-4207-9c0b-c6ca46a3b0c3" providerId="ADAL" clId="{E153FAAD-6B93-4247-94C4-B4325AA89D6D}" dt="2024-10-14T13:41:51.486" v="756" actId="26606"/>
          <ac:spMkLst>
            <pc:docMk/>
            <pc:sldMk cId="3758817090" sldId="272"/>
            <ac:spMk id="55" creationId="{8EFFF109-FC58-4FD3-BE05-9775A1310F55}"/>
          </ac:spMkLst>
        </pc:spChg>
        <pc:spChg chg="add">
          <ac:chgData name="Trin Gong" userId="8689a0c6-1d38-4207-9c0b-c6ca46a3b0c3" providerId="ADAL" clId="{E153FAAD-6B93-4247-94C4-B4325AA89D6D}" dt="2024-10-14T13:41:51.486" v="756" actId="26606"/>
          <ac:spMkLst>
            <pc:docMk/>
            <pc:sldMk cId="3758817090" sldId="272"/>
            <ac:spMk id="57" creationId="{E1B96AD6-92A9-4273-A62B-96A1C3E0BA95}"/>
          </ac:spMkLst>
        </pc:spChg>
        <pc:spChg chg="add">
          <ac:chgData name="Trin Gong" userId="8689a0c6-1d38-4207-9c0b-c6ca46a3b0c3" providerId="ADAL" clId="{E153FAAD-6B93-4247-94C4-B4325AA89D6D}" dt="2024-10-14T13:41:51.486" v="756" actId="26606"/>
          <ac:spMkLst>
            <pc:docMk/>
            <pc:sldMk cId="3758817090" sldId="272"/>
            <ac:spMk id="59" creationId="{463EEC44-1BA3-44ED-81FC-A644B04B2A44}"/>
          </ac:spMkLst>
        </pc:spChg>
        <pc:grpChg chg="del">
          <ac:chgData name="Trin Gong" userId="8689a0c6-1d38-4207-9c0b-c6ca46a3b0c3" providerId="ADAL" clId="{E153FAAD-6B93-4247-94C4-B4325AA89D6D}" dt="2024-10-14T13:41:51.486" v="756" actId="26606"/>
          <ac:grpSpMkLst>
            <pc:docMk/>
            <pc:sldMk cId="3758817090" sldId="272"/>
            <ac:grpSpMk id="45" creationId="{1DAA1098-C2C5-91FF-E368-6CF1565AC16B}"/>
          </ac:grpSpMkLst>
        </pc:grpChg>
      </pc:sldChg>
      <pc:sldChg chg="addSp delSp modSp add mod">
        <pc:chgData name="Trin Gong" userId="8689a0c6-1d38-4207-9c0b-c6ca46a3b0c3" providerId="ADAL" clId="{E153FAAD-6B93-4247-94C4-B4325AA89D6D}" dt="2024-10-14T13:41:56.016" v="757" actId="26606"/>
        <pc:sldMkLst>
          <pc:docMk/>
          <pc:sldMk cId="1951438181" sldId="273"/>
        </pc:sldMkLst>
        <pc:spChg chg="mod">
          <ac:chgData name="Trin Gong" userId="8689a0c6-1d38-4207-9c0b-c6ca46a3b0c3" providerId="ADAL" clId="{E153FAAD-6B93-4247-94C4-B4325AA89D6D}" dt="2024-10-14T13:41:56.016" v="757" actId="26606"/>
          <ac:spMkLst>
            <pc:docMk/>
            <pc:sldMk cId="1951438181" sldId="273"/>
            <ac:spMk id="2" creationId="{21CB9A87-6DA4-191D-7FB9-00E35367BF1B}"/>
          </ac:spMkLst>
        </pc:spChg>
        <pc:spChg chg="mod">
          <ac:chgData name="Trin Gong" userId="8689a0c6-1d38-4207-9c0b-c6ca46a3b0c3" providerId="ADAL" clId="{E153FAAD-6B93-4247-94C4-B4325AA89D6D}" dt="2024-10-14T13:41:56.016" v="757" actId="26606"/>
          <ac:spMkLst>
            <pc:docMk/>
            <pc:sldMk cId="1951438181" sldId="273"/>
            <ac:spMk id="3" creationId="{C2A185A3-30A5-3954-D7D5-5DFBD3C4437F}"/>
          </ac:spMkLst>
        </pc:spChg>
        <pc:spChg chg="del">
          <ac:chgData name="Trin Gong" userId="8689a0c6-1d38-4207-9c0b-c6ca46a3b0c3" providerId="ADAL" clId="{E153FAAD-6B93-4247-94C4-B4325AA89D6D}" dt="2024-10-14T13:41:56.016" v="757" actId="26606"/>
          <ac:spMkLst>
            <pc:docMk/>
            <pc:sldMk cId="1951438181" sldId="273"/>
            <ac:spMk id="43" creationId="{A5BB124C-0EC2-FEB5-70FF-B9E568D0A463}"/>
          </ac:spMkLst>
        </pc:spChg>
        <pc:spChg chg="del">
          <ac:chgData name="Trin Gong" userId="8689a0c6-1d38-4207-9c0b-c6ca46a3b0c3" providerId="ADAL" clId="{E153FAAD-6B93-4247-94C4-B4325AA89D6D}" dt="2024-10-14T13:41:56.016" v="757" actId="26606"/>
          <ac:spMkLst>
            <pc:docMk/>
            <pc:sldMk cId="1951438181" sldId="273"/>
            <ac:spMk id="44" creationId="{071F770F-CC14-A494-20E9-49A01E67A1FF}"/>
          </ac:spMkLst>
        </pc:spChg>
        <pc:spChg chg="add">
          <ac:chgData name="Trin Gong" userId="8689a0c6-1d38-4207-9c0b-c6ca46a3b0c3" providerId="ADAL" clId="{E153FAAD-6B93-4247-94C4-B4325AA89D6D}" dt="2024-10-14T13:41:56.016" v="757" actId="26606"/>
          <ac:spMkLst>
            <pc:docMk/>
            <pc:sldMk cId="1951438181" sldId="273"/>
            <ac:spMk id="53" creationId="{1C799903-48D5-4A31-A1A2-541072D9771E}"/>
          </ac:spMkLst>
        </pc:spChg>
        <pc:spChg chg="add">
          <ac:chgData name="Trin Gong" userId="8689a0c6-1d38-4207-9c0b-c6ca46a3b0c3" providerId="ADAL" clId="{E153FAAD-6B93-4247-94C4-B4325AA89D6D}" dt="2024-10-14T13:41:56.016" v="757" actId="26606"/>
          <ac:spMkLst>
            <pc:docMk/>
            <pc:sldMk cId="1951438181" sldId="273"/>
            <ac:spMk id="55" creationId="{8EFFF109-FC58-4FD3-BE05-9775A1310F55}"/>
          </ac:spMkLst>
        </pc:spChg>
        <pc:spChg chg="add">
          <ac:chgData name="Trin Gong" userId="8689a0c6-1d38-4207-9c0b-c6ca46a3b0c3" providerId="ADAL" clId="{E153FAAD-6B93-4247-94C4-B4325AA89D6D}" dt="2024-10-14T13:41:56.016" v="757" actId="26606"/>
          <ac:spMkLst>
            <pc:docMk/>
            <pc:sldMk cId="1951438181" sldId="273"/>
            <ac:spMk id="57" creationId="{E1B96AD6-92A9-4273-A62B-96A1C3E0BA95}"/>
          </ac:spMkLst>
        </pc:spChg>
        <pc:spChg chg="add">
          <ac:chgData name="Trin Gong" userId="8689a0c6-1d38-4207-9c0b-c6ca46a3b0c3" providerId="ADAL" clId="{E153FAAD-6B93-4247-94C4-B4325AA89D6D}" dt="2024-10-14T13:41:56.016" v="757" actId="26606"/>
          <ac:spMkLst>
            <pc:docMk/>
            <pc:sldMk cId="1951438181" sldId="273"/>
            <ac:spMk id="59" creationId="{463EEC44-1BA3-44ED-81FC-A644B04B2A44}"/>
          </ac:spMkLst>
        </pc:spChg>
        <pc:grpChg chg="del">
          <ac:chgData name="Trin Gong" userId="8689a0c6-1d38-4207-9c0b-c6ca46a3b0c3" providerId="ADAL" clId="{E153FAAD-6B93-4247-94C4-B4325AA89D6D}" dt="2024-10-14T13:41:56.016" v="757" actId="26606"/>
          <ac:grpSpMkLst>
            <pc:docMk/>
            <pc:sldMk cId="1951438181" sldId="273"/>
            <ac:grpSpMk id="45" creationId="{10A6BD7F-38C2-B7BF-5BC0-046E17A61F4C}"/>
          </ac:grpSpMkLst>
        </pc:grpChg>
      </pc:sldChg>
      <pc:sldChg chg="addSp delSp modSp add mod">
        <pc:chgData name="Trin Gong" userId="8689a0c6-1d38-4207-9c0b-c6ca46a3b0c3" providerId="ADAL" clId="{E153FAAD-6B93-4247-94C4-B4325AA89D6D}" dt="2024-10-14T13:41:58.543" v="758" actId="26606"/>
        <pc:sldMkLst>
          <pc:docMk/>
          <pc:sldMk cId="2854010137" sldId="274"/>
        </pc:sldMkLst>
        <pc:spChg chg="mod">
          <ac:chgData name="Trin Gong" userId="8689a0c6-1d38-4207-9c0b-c6ca46a3b0c3" providerId="ADAL" clId="{E153FAAD-6B93-4247-94C4-B4325AA89D6D}" dt="2024-10-14T13:41:58.543" v="758" actId="26606"/>
          <ac:spMkLst>
            <pc:docMk/>
            <pc:sldMk cId="2854010137" sldId="274"/>
            <ac:spMk id="2" creationId="{C4C6C0EE-CA07-59E2-64E8-CDC926C316D6}"/>
          </ac:spMkLst>
        </pc:spChg>
        <pc:spChg chg="mod">
          <ac:chgData name="Trin Gong" userId="8689a0c6-1d38-4207-9c0b-c6ca46a3b0c3" providerId="ADAL" clId="{E153FAAD-6B93-4247-94C4-B4325AA89D6D}" dt="2024-10-14T13:41:58.543" v="758" actId="26606"/>
          <ac:spMkLst>
            <pc:docMk/>
            <pc:sldMk cId="2854010137" sldId="274"/>
            <ac:spMk id="3" creationId="{01432902-2F2F-D6D1-AC17-0AB9C097C81C}"/>
          </ac:spMkLst>
        </pc:spChg>
        <pc:spChg chg="del">
          <ac:chgData name="Trin Gong" userId="8689a0c6-1d38-4207-9c0b-c6ca46a3b0c3" providerId="ADAL" clId="{E153FAAD-6B93-4247-94C4-B4325AA89D6D}" dt="2024-10-14T13:41:58.543" v="758" actId="26606"/>
          <ac:spMkLst>
            <pc:docMk/>
            <pc:sldMk cId="2854010137" sldId="274"/>
            <ac:spMk id="43" creationId="{B194EAE1-6D2C-EA86-F088-FC199D2AF3A5}"/>
          </ac:spMkLst>
        </pc:spChg>
        <pc:spChg chg="del">
          <ac:chgData name="Trin Gong" userId="8689a0c6-1d38-4207-9c0b-c6ca46a3b0c3" providerId="ADAL" clId="{E153FAAD-6B93-4247-94C4-B4325AA89D6D}" dt="2024-10-14T13:41:58.543" v="758" actId="26606"/>
          <ac:spMkLst>
            <pc:docMk/>
            <pc:sldMk cId="2854010137" sldId="274"/>
            <ac:spMk id="44" creationId="{A394FE75-821A-C1F9-6C43-F217770BD066}"/>
          </ac:spMkLst>
        </pc:spChg>
        <pc:spChg chg="add">
          <ac:chgData name="Trin Gong" userId="8689a0c6-1d38-4207-9c0b-c6ca46a3b0c3" providerId="ADAL" clId="{E153FAAD-6B93-4247-94C4-B4325AA89D6D}" dt="2024-10-14T13:41:58.543" v="758" actId="26606"/>
          <ac:spMkLst>
            <pc:docMk/>
            <pc:sldMk cId="2854010137" sldId="274"/>
            <ac:spMk id="53" creationId="{1C799903-48D5-4A31-A1A2-541072D9771E}"/>
          </ac:spMkLst>
        </pc:spChg>
        <pc:spChg chg="add">
          <ac:chgData name="Trin Gong" userId="8689a0c6-1d38-4207-9c0b-c6ca46a3b0c3" providerId="ADAL" clId="{E153FAAD-6B93-4247-94C4-B4325AA89D6D}" dt="2024-10-14T13:41:58.543" v="758" actId="26606"/>
          <ac:spMkLst>
            <pc:docMk/>
            <pc:sldMk cId="2854010137" sldId="274"/>
            <ac:spMk id="55" creationId="{8EFFF109-FC58-4FD3-BE05-9775A1310F55}"/>
          </ac:spMkLst>
        </pc:spChg>
        <pc:spChg chg="add">
          <ac:chgData name="Trin Gong" userId="8689a0c6-1d38-4207-9c0b-c6ca46a3b0c3" providerId="ADAL" clId="{E153FAAD-6B93-4247-94C4-B4325AA89D6D}" dt="2024-10-14T13:41:58.543" v="758" actId="26606"/>
          <ac:spMkLst>
            <pc:docMk/>
            <pc:sldMk cId="2854010137" sldId="274"/>
            <ac:spMk id="57" creationId="{E1B96AD6-92A9-4273-A62B-96A1C3E0BA95}"/>
          </ac:spMkLst>
        </pc:spChg>
        <pc:spChg chg="add">
          <ac:chgData name="Trin Gong" userId="8689a0c6-1d38-4207-9c0b-c6ca46a3b0c3" providerId="ADAL" clId="{E153FAAD-6B93-4247-94C4-B4325AA89D6D}" dt="2024-10-14T13:41:58.543" v="758" actId="26606"/>
          <ac:spMkLst>
            <pc:docMk/>
            <pc:sldMk cId="2854010137" sldId="274"/>
            <ac:spMk id="59" creationId="{463EEC44-1BA3-44ED-81FC-A644B04B2A44}"/>
          </ac:spMkLst>
        </pc:spChg>
        <pc:grpChg chg="del">
          <ac:chgData name="Trin Gong" userId="8689a0c6-1d38-4207-9c0b-c6ca46a3b0c3" providerId="ADAL" clId="{E153FAAD-6B93-4247-94C4-B4325AA89D6D}" dt="2024-10-14T13:41:58.543" v="758" actId="26606"/>
          <ac:grpSpMkLst>
            <pc:docMk/>
            <pc:sldMk cId="2854010137" sldId="274"/>
            <ac:grpSpMk id="45" creationId="{BA7CC9C3-6F85-3F8C-7B91-313F4B71871F}"/>
          </ac:grpSpMkLst>
        </pc:grpChg>
      </pc:sldChg>
      <pc:sldChg chg="addSp delSp modSp add mod">
        <pc:chgData name="Trin Gong" userId="8689a0c6-1d38-4207-9c0b-c6ca46a3b0c3" providerId="ADAL" clId="{E153FAAD-6B93-4247-94C4-B4325AA89D6D}" dt="2024-10-14T13:42:01.406" v="759" actId="26606"/>
        <pc:sldMkLst>
          <pc:docMk/>
          <pc:sldMk cId="158778684" sldId="275"/>
        </pc:sldMkLst>
        <pc:spChg chg="mod">
          <ac:chgData name="Trin Gong" userId="8689a0c6-1d38-4207-9c0b-c6ca46a3b0c3" providerId="ADAL" clId="{E153FAAD-6B93-4247-94C4-B4325AA89D6D}" dt="2024-10-14T13:42:01.406" v="759" actId="26606"/>
          <ac:spMkLst>
            <pc:docMk/>
            <pc:sldMk cId="158778684" sldId="275"/>
            <ac:spMk id="2" creationId="{E14CCE1C-00C4-3CB6-E9CC-FD8BD68FBE4E}"/>
          </ac:spMkLst>
        </pc:spChg>
        <pc:spChg chg="mod">
          <ac:chgData name="Trin Gong" userId="8689a0c6-1d38-4207-9c0b-c6ca46a3b0c3" providerId="ADAL" clId="{E153FAAD-6B93-4247-94C4-B4325AA89D6D}" dt="2024-10-14T13:42:01.406" v="759" actId="26606"/>
          <ac:spMkLst>
            <pc:docMk/>
            <pc:sldMk cId="158778684" sldId="275"/>
            <ac:spMk id="3" creationId="{F57DC98C-8C81-8215-92B4-043153F62CBA}"/>
          </ac:spMkLst>
        </pc:spChg>
        <pc:spChg chg="del">
          <ac:chgData name="Trin Gong" userId="8689a0c6-1d38-4207-9c0b-c6ca46a3b0c3" providerId="ADAL" clId="{E153FAAD-6B93-4247-94C4-B4325AA89D6D}" dt="2024-10-14T13:42:01.406" v="759" actId="26606"/>
          <ac:spMkLst>
            <pc:docMk/>
            <pc:sldMk cId="158778684" sldId="275"/>
            <ac:spMk id="43" creationId="{6D09EDC5-ED26-8824-259A-9B09AFFDD104}"/>
          </ac:spMkLst>
        </pc:spChg>
        <pc:spChg chg="del">
          <ac:chgData name="Trin Gong" userId="8689a0c6-1d38-4207-9c0b-c6ca46a3b0c3" providerId="ADAL" clId="{E153FAAD-6B93-4247-94C4-B4325AA89D6D}" dt="2024-10-14T13:42:01.406" v="759" actId="26606"/>
          <ac:spMkLst>
            <pc:docMk/>
            <pc:sldMk cId="158778684" sldId="275"/>
            <ac:spMk id="44" creationId="{D81A40C1-563F-CADC-F0C3-31EE5B49A22F}"/>
          </ac:spMkLst>
        </pc:spChg>
        <pc:spChg chg="add">
          <ac:chgData name="Trin Gong" userId="8689a0c6-1d38-4207-9c0b-c6ca46a3b0c3" providerId="ADAL" clId="{E153FAAD-6B93-4247-94C4-B4325AA89D6D}" dt="2024-10-14T13:42:01.406" v="759" actId="26606"/>
          <ac:spMkLst>
            <pc:docMk/>
            <pc:sldMk cId="158778684" sldId="275"/>
            <ac:spMk id="53" creationId="{1C799903-48D5-4A31-A1A2-541072D9771E}"/>
          </ac:spMkLst>
        </pc:spChg>
        <pc:spChg chg="add">
          <ac:chgData name="Trin Gong" userId="8689a0c6-1d38-4207-9c0b-c6ca46a3b0c3" providerId="ADAL" clId="{E153FAAD-6B93-4247-94C4-B4325AA89D6D}" dt="2024-10-14T13:42:01.406" v="759" actId="26606"/>
          <ac:spMkLst>
            <pc:docMk/>
            <pc:sldMk cId="158778684" sldId="275"/>
            <ac:spMk id="55" creationId="{8EFFF109-FC58-4FD3-BE05-9775A1310F55}"/>
          </ac:spMkLst>
        </pc:spChg>
        <pc:spChg chg="add">
          <ac:chgData name="Trin Gong" userId="8689a0c6-1d38-4207-9c0b-c6ca46a3b0c3" providerId="ADAL" clId="{E153FAAD-6B93-4247-94C4-B4325AA89D6D}" dt="2024-10-14T13:42:01.406" v="759" actId="26606"/>
          <ac:spMkLst>
            <pc:docMk/>
            <pc:sldMk cId="158778684" sldId="275"/>
            <ac:spMk id="57" creationId="{E1B96AD6-92A9-4273-A62B-96A1C3E0BA95}"/>
          </ac:spMkLst>
        </pc:spChg>
        <pc:spChg chg="add">
          <ac:chgData name="Trin Gong" userId="8689a0c6-1d38-4207-9c0b-c6ca46a3b0c3" providerId="ADAL" clId="{E153FAAD-6B93-4247-94C4-B4325AA89D6D}" dt="2024-10-14T13:42:01.406" v="759" actId="26606"/>
          <ac:spMkLst>
            <pc:docMk/>
            <pc:sldMk cId="158778684" sldId="275"/>
            <ac:spMk id="59" creationId="{463EEC44-1BA3-44ED-81FC-A644B04B2A44}"/>
          </ac:spMkLst>
        </pc:spChg>
        <pc:grpChg chg="del">
          <ac:chgData name="Trin Gong" userId="8689a0c6-1d38-4207-9c0b-c6ca46a3b0c3" providerId="ADAL" clId="{E153FAAD-6B93-4247-94C4-B4325AA89D6D}" dt="2024-10-14T13:42:01.406" v="759" actId="26606"/>
          <ac:grpSpMkLst>
            <pc:docMk/>
            <pc:sldMk cId="158778684" sldId="275"/>
            <ac:grpSpMk id="45" creationId="{74AD4548-F081-4B92-82C1-B498DFAB9341}"/>
          </ac:grpSpMkLst>
        </pc:grpChg>
      </pc:sldChg>
      <pc:sldChg chg="addSp delSp modSp add mod">
        <pc:chgData name="Trin Gong" userId="8689a0c6-1d38-4207-9c0b-c6ca46a3b0c3" providerId="ADAL" clId="{E153FAAD-6B93-4247-94C4-B4325AA89D6D}" dt="2024-10-14T13:42:04.775" v="760" actId="26606"/>
        <pc:sldMkLst>
          <pc:docMk/>
          <pc:sldMk cId="4046475357" sldId="276"/>
        </pc:sldMkLst>
        <pc:spChg chg="mod">
          <ac:chgData name="Trin Gong" userId="8689a0c6-1d38-4207-9c0b-c6ca46a3b0c3" providerId="ADAL" clId="{E153FAAD-6B93-4247-94C4-B4325AA89D6D}" dt="2024-10-14T13:42:04.775" v="760" actId="26606"/>
          <ac:spMkLst>
            <pc:docMk/>
            <pc:sldMk cId="4046475357" sldId="276"/>
            <ac:spMk id="2" creationId="{BBE5982D-F49E-FE1D-69F3-896C0241DA99}"/>
          </ac:spMkLst>
        </pc:spChg>
        <pc:spChg chg="mod">
          <ac:chgData name="Trin Gong" userId="8689a0c6-1d38-4207-9c0b-c6ca46a3b0c3" providerId="ADAL" clId="{E153FAAD-6B93-4247-94C4-B4325AA89D6D}" dt="2024-10-14T13:42:04.775" v="760" actId="26606"/>
          <ac:spMkLst>
            <pc:docMk/>
            <pc:sldMk cId="4046475357" sldId="276"/>
            <ac:spMk id="3" creationId="{ABAEB9DD-4C24-56EA-0006-B1174DAA984B}"/>
          </ac:spMkLst>
        </pc:spChg>
        <pc:spChg chg="del">
          <ac:chgData name="Trin Gong" userId="8689a0c6-1d38-4207-9c0b-c6ca46a3b0c3" providerId="ADAL" clId="{E153FAAD-6B93-4247-94C4-B4325AA89D6D}" dt="2024-10-14T13:42:04.775" v="760" actId="26606"/>
          <ac:spMkLst>
            <pc:docMk/>
            <pc:sldMk cId="4046475357" sldId="276"/>
            <ac:spMk id="43" creationId="{7CD452E0-B805-D276-5D4A-B1C67612D37E}"/>
          </ac:spMkLst>
        </pc:spChg>
        <pc:spChg chg="del">
          <ac:chgData name="Trin Gong" userId="8689a0c6-1d38-4207-9c0b-c6ca46a3b0c3" providerId="ADAL" clId="{E153FAAD-6B93-4247-94C4-B4325AA89D6D}" dt="2024-10-14T13:42:04.775" v="760" actId="26606"/>
          <ac:spMkLst>
            <pc:docMk/>
            <pc:sldMk cId="4046475357" sldId="276"/>
            <ac:spMk id="44" creationId="{C4AC71A1-EA1B-A3C5-D818-DAA12499E1EE}"/>
          </ac:spMkLst>
        </pc:spChg>
        <pc:spChg chg="add">
          <ac:chgData name="Trin Gong" userId="8689a0c6-1d38-4207-9c0b-c6ca46a3b0c3" providerId="ADAL" clId="{E153FAAD-6B93-4247-94C4-B4325AA89D6D}" dt="2024-10-14T13:42:04.775" v="760" actId="26606"/>
          <ac:spMkLst>
            <pc:docMk/>
            <pc:sldMk cId="4046475357" sldId="276"/>
            <ac:spMk id="53" creationId="{1C799903-48D5-4A31-A1A2-541072D9771E}"/>
          </ac:spMkLst>
        </pc:spChg>
        <pc:spChg chg="add">
          <ac:chgData name="Trin Gong" userId="8689a0c6-1d38-4207-9c0b-c6ca46a3b0c3" providerId="ADAL" clId="{E153FAAD-6B93-4247-94C4-B4325AA89D6D}" dt="2024-10-14T13:42:04.775" v="760" actId="26606"/>
          <ac:spMkLst>
            <pc:docMk/>
            <pc:sldMk cId="4046475357" sldId="276"/>
            <ac:spMk id="55" creationId="{8EFFF109-FC58-4FD3-BE05-9775A1310F55}"/>
          </ac:spMkLst>
        </pc:spChg>
        <pc:spChg chg="add">
          <ac:chgData name="Trin Gong" userId="8689a0c6-1d38-4207-9c0b-c6ca46a3b0c3" providerId="ADAL" clId="{E153FAAD-6B93-4247-94C4-B4325AA89D6D}" dt="2024-10-14T13:42:04.775" v="760" actId="26606"/>
          <ac:spMkLst>
            <pc:docMk/>
            <pc:sldMk cId="4046475357" sldId="276"/>
            <ac:spMk id="57" creationId="{E1B96AD6-92A9-4273-A62B-96A1C3E0BA95}"/>
          </ac:spMkLst>
        </pc:spChg>
        <pc:spChg chg="add">
          <ac:chgData name="Trin Gong" userId="8689a0c6-1d38-4207-9c0b-c6ca46a3b0c3" providerId="ADAL" clId="{E153FAAD-6B93-4247-94C4-B4325AA89D6D}" dt="2024-10-14T13:42:04.775" v="760" actId="26606"/>
          <ac:spMkLst>
            <pc:docMk/>
            <pc:sldMk cId="4046475357" sldId="276"/>
            <ac:spMk id="59" creationId="{463EEC44-1BA3-44ED-81FC-A644B04B2A44}"/>
          </ac:spMkLst>
        </pc:spChg>
        <pc:grpChg chg="del">
          <ac:chgData name="Trin Gong" userId="8689a0c6-1d38-4207-9c0b-c6ca46a3b0c3" providerId="ADAL" clId="{E153FAAD-6B93-4247-94C4-B4325AA89D6D}" dt="2024-10-14T13:42:04.775" v="760" actId="26606"/>
          <ac:grpSpMkLst>
            <pc:docMk/>
            <pc:sldMk cId="4046475357" sldId="276"/>
            <ac:grpSpMk id="45" creationId="{7EC40DA2-8B68-70CF-72E8-CAB12DFAF1CC}"/>
          </ac:grpSpMkLst>
        </pc:grpChg>
      </pc:sldChg>
      <pc:sldChg chg="addSp delSp modSp new mod setBg addAnim delAnim">
        <pc:chgData name="Trin Gong" userId="8689a0c6-1d38-4207-9c0b-c6ca46a3b0c3" providerId="ADAL" clId="{E153FAAD-6B93-4247-94C4-B4325AA89D6D}" dt="2024-10-14T13:44:39.786" v="801" actId="1076"/>
        <pc:sldMkLst>
          <pc:docMk/>
          <pc:sldMk cId="649040316" sldId="277"/>
        </pc:sldMkLst>
        <pc:spChg chg="mod">
          <ac:chgData name="Trin Gong" userId="8689a0c6-1d38-4207-9c0b-c6ca46a3b0c3" providerId="ADAL" clId="{E153FAAD-6B93-4247-94C4-B4325AA89D6D}" dt="2024-10-14T13:44:23.112" v="798" actId="26606"/>
          <ac:spMkLst>
            <pc:docMk/>
            <pc:sldMk cId="649040316" sldId="277"/>
            <ac:spMk id="2" creationId="{3BDA5C58-CCB2-E033-393E-50576141F50B}"/>
          </ac:spMkLst>
        </pc:spChg>
        <pc:spChg chg="mod">
          <ac:chgData name="Trin Gong" userId="8689a0c6-1d38-4207-9c0b-c6ca46a3b0c3" providerId="ADAL" clId="{E153FAAD-6B93-4247-94C4-B4325AA89D6D}" dt="2024-10-14T13:44:39.786" v="801" actId="1076"/>
          <ac:spMkLst>
            <pc:docMk/>
            <pc:sldMk cId="649040316" sldId="277"/>
            <ac:spMk id="3" creationId="{D435E5D0-A5D4-4121-9E1D-726F9084DE04}"/>
          </ac:spMkLst>
        </pc:spChg>
        <pc:spChg chg="add del">
          <ac:chgData name="Trin Gong" userId="8689a0c6-1d38-4207-9c0b-c6ca46a3b0c3" providerId="ADAL" clId="{E153FAAD-6B93-4247-94C4-B4325AA89D6D}" dt="2024-10-14T13:42:22.117" v="763" actId="26606"/>
          <ac:spMkLst>
            <pc:docMk/>
            <pc:sldMk cId="649040316" sldId="277"/>
            <ac:spMk id="8" creationId="{1EADCAF8-8823-4E89-8612-21029831A4B2}"/>
          </ac:spMkLst>
        </pc:spChg>
        <pc:spChg chg="add del">
          <ac:chgData name="Trin Gong" userId="8689a0c6-1d38-4207-9c0b-c6ca46a3b0c3" providerId="ADAL" clId="{E153FAAD-6B93-4247-94C4-B4325AA89D6D}" dt="2024-10-14T13:42:22.117" v="763" actId="26606"/>
          <ac:spMkLst>
            <pc:docMk/>
            <pc:sldMk cId="649040316" sldId="277"/>
            <ac:spMk id="10" creationId="{28CA07B2-0819-4B62-9425-7A52BBDD7070}"/>
          </ac:spMkLst>
        </pc:spChg>
        <pc:spChg chg="add del">
          <ac:chgData name="Trin Gong" userId="8689a0c6-1d38-4207-9c0b-c6ca46a3b0c3" providerId="ADAL" clId="{E153FAAD-6B93-4247-94C4-B4325AA89D6D}" dt="2024-10-14T13:42:22.109" v="762" actId="26606"/>
          <ac:spMkLst>
            <pc:docMk/>
            <pc:sldMk cId="649040316" sldId="277"/>
            <ac:spMk id="24" creationId="{5DCB5928-DC7D-4612-9922-441966E15627}"/>
          </ac:spMkLst>
        </pc:spChg>
        <pc:spChg chg="add del">
          <ac:chgData name="Trin Gong" userId="8689a0c6-1d38-4207-9c0b-c6ca46a3b0c3" providerId="ADAL" clId="{E153FAAD-6B93-4247-94C4-B4325AA89D6D}" dt="2024-10-14T13:42:22.109" v="762" actId="26606"/>
          <ac:spMkLst>
            <pc:docMk/>
            <pc:sldMk cId="649040316" sldId="277"/>
            <ac:spMk id="26" creationId="{682C1161-1736-45EC-99B7-33F3CAE9D517}"/>
          </ac:spMkLst>
        </pc:spChg>
        <pc:spChg chg="add del">
          <ac:chgData name="Trin Gong" userId="8689a0c6-1d38-4207-9c0b-c6ca46a3b0c3" providerId="ADAL" clId="{E153FAAD-6B93-4247-94C4-B4325AA89D6D}" dt="2024-10-14T13:42:22.109" v="762" actId="26606"/>
          <ac:spMkLst>
            <pc:docMk/>
            <pc:sldMk cId="649040316" sldId="277"/>
            <ac:spMk id="28" creationId="{84D4DDB8-B68F-45B0-9F62-C4279996F672}"/>
          </ac:spMkLst>
        </pc:spChg>
        <pc:spChg chg="add del">
          <ac:chgData name="Trin Gong" userId="8689a0c6-1d38-4207-9c0b-c6ca46a3b0c3" providerId="ADAL" clId="{E153FAAD-6B93-4247-94C4-B4325AA89D6D}" dt="2024-10-14T13:42:22.109" v="762" actId="26606"/>
          <ac:spMkLst>
            <pc:docMk/>
            <pc:sldMk cId="649040316" sldId="277"/>
            <ac:spMk id="30" creationId="{AF2F604E-43BE-4DC3-B983-E071523364F8}"/>
          </ac:spMkLst>
        </pc:spChg>
        <pc:spChg chg="add del">
          <ac:chgData name="Trin Gong" userId="8689a0c6-1d38-4207-9c0b-c6ca46a3b0c3" providerId="ADAL" clId="{E153FAAD-6B93-4247-94C4-B4325AA89D6D}" dt="2024-10-14T13:42:22.109" v="762" actId="26606"/>
          <ac:spMkLst>
            <pc:docMk/>
            <pc:sldMk cId="649040316" sldId="277"/>
            <ac:spMk id="32" creationId="{08C9B587-E65E-4B52-B37C-ABEBB6E87928}"/>
          </ac:spMkLst>
        </pc:spChg>
        <pc:spChg chg="add del">
          <ac:chgData name="Trin Gong" userId="8689a0c6-1d38-4207-9c0b-c6ca46a3b0c3" providerId="ADAL" clId="{E153FAAD-6B93-4247-94C4-B4325AA89D6D}" dt="2024-10-14T13:44:23.112" v="798" actId="26606"/>
          <ac:spMkLst>
            <pc:docMk/>
            <pc:sldMk cId="649040316" sldId="277"/>
            <ac:spMk id="34" creationId="{8EE94D8D-BC47-413E-91AB-A2FCCE172B57}"/>
          </ac:spMkLst>
        </pc:spChg>
        <pc:spChg chg="add del">
          <ac:chgData name="Trin Gong" userId="8689a0c6-1d38-4207-9c0b-c6ca46a3b0c3" providerId="ADAL" clId="{E153FAAD-6B93-4247-94C4-B4325AA89D6D}" dt="2024-10-14T13:44:23.112" v="798" actId="26606"/>
          <ac:spMkLst>
            <pc:docMk/>
            <pc:sldMk cId="649040316" sldId="277"/>
            <ac:spMk id="35" creationId="{284A8429-F65A-490D-96E4-1158D3E8A026}"/>
          </ac:spMkLst>
        </pc:spChg>
        <pc:spChg chg="add del">
          <ac:chgData name="Trin Gong" userId="8689a0c6-1d38-4207-9c0b-c6ca46a3b0c3" providerId="ADAL" clId="{E153FAAD-6B93-4247-94C4-B4325AA89D6D}" dt="2024-10-14T13:44:23.112" v="798" actId="26606"/>
          <ac:spMkLst>
            <pc:docMk/>
            <pc:sldMk cId="649040316" sldId="277"/>
            <ac:spMk id="36" creationId="{0F022291-A82B-4D23-A1E0-5F9BD684669E}"/>
          </ac:spMkLst>
        </pc:spChg>
        <pc:spChg chg="add del">
          <ac:chgData name="Trin Gong" userId="8689a0c6-1d38-4207-9c0b-c6ca46a3b0c3" providerId="ADAL" clId="{E153FAAD-6B93-4247-94C4-B4325AA89D6D}" dt="2024-10-14T13:44:10.835" v="787" actId="26606"/>
          <ac:spMkLst>
            <pc:docMk/>
            <pc:sldMk cId="649040316" sldId="277"/>
            <ac:spMk id="41" creationId="{5DCB5928-DC7D-4612-9922-441966E15627}"/>
          </ac:spMkLst>
        </pc:spChg>
        <pc:spChg chg="add del">
          <ac:chgData name="Trin Gong" userId="8689a0c6-1d38-4207-9c0b-c6ca46a3b0c3" providerId="ADAL" clId="{E153FAAD-6B93-4247-94C4-B4325AA89D6D}" dt="2024-10-14T13:44:10.835" v="787" actId="26606"/>
          <ac:spMkLst>
            <pc:docMk/>
            <pc:sldMk cId="649040316" sldId="277"/>
            <ac:spMk id="43" creationId="{682C1161-1736-45EC-99B7-33F3CAE9D517}"/>
          </ac:spMkLst>
        </pc:spChg>
        <pc:spChg chg="add del">
          <ac:chgData name="Trin Gong" userId="8689a0c6-1d38-4207-9c0b-c6ca46a3b0c3" providerId="ADAL" clId="{E153FAAD-6B93-4247-94C4-B4325AA89D6D}" dt="2024-10-14T13:44:10.835" v="787" actId="26606"/>
          <ac:spMkLst>
            <pc:docMk/>
            <pc:sldMk cId="649040316" sldId="277"/>
            <ac:spMk id="45" creationId="{84D4DDB8-B68F-45B0-9F62-C4279996F672}"/>
          </ac:spMkLst>
        </pc:spChg>
        <pc:spChg chg="add del">
          <ac:chgData name="Trin Gong" userId="8689a0c6-1d38-4207-9c0b-c6ca46a3b0c3" providerId="ADAL" clId="{E153FAAD-6B93-4247-94C4-B4325AA89D6D}" dt="2024-10-14T13:44:10.835" v="787" actId="26606"/>
          <ac:spMkLst>
            <pc:docMk/>
            <pc:sldMk cId="649040316" sldId="277"/>
            <ac:spMk id="47" creationId="{AF2F604E-43BE-4DC3-B983-E071523364F8}"/>
          </ac:spMkLst>
        </pc:spChg>
        <pc:spChg chg="add del">
          <ac:chgData name="Trin Gong" userId="8689a0c6-1d38-4207-9c0b-c6ca46a3b0c3" providerId="ADAL" clId="{E153FAAD-6B93-4247-94C4-B4325AA89D6D}" dt="2024-10-14T13:44:10.835" v="787" actId="26606"/>
          <ac:spMkLst>
            <pc:docMk/>
            <pc:sldMk cId="649040316" sldId="277"/>
            <ac:spMk id="49" creationId="{08C9B587-E65E-4B52-B37C-ABEBB6E87928}"/>
          </ac:spMkLst>
        </pc:spChg>
        <pc:spChg chg="add del">
          <ac:chgData name="Trin Gong" userId="8689a0c6-1d38-4207-9c0b-c6ca46a3b0c3" providerId="ADAL" clId="{E153FAAD-6B93-4247-94C4-B4325AA89D6D}" dt="2024-10-14T13:44:14.918" v="791" actId="26606"/>
          <ac:spMkLst>
            <pc:docMk/>
            <pc:sldMk cId="649040316" sldId="277"/>
            <ac:spMk id="51" creationId="{E91DC736-0EF8-4F87-9146-EBF1D2EE4D3D}"/>
          </ac:spMkLst>
        </pc:spChg>
        <pc:spChg chg="add del">
          <ac:chgData name="Trin Gong" userId="8689a0c6-1d38-4207-9c0b-c6ca46a3b0c3" providerId="ADAL" clId="{E153FAAD-6B93-4247-94C4-B4325AA89D6D}" dt="2024-10-14T13:44:14.918" v="791" actId="26606"/>
          <ac:spMkLst>
            <pc:docMk/>
            <pc:sldMk cId="649040316" sldId="277"/>
            <ac:spMk id="52" creationId="{097CD68E-23E3-4007-8847-CD0944C4F7BE}"/>
          </ac:spMkLst>
        </pc:spChg>
        <pc:spChg chg="add del">
          <ac:chgData name="Trin Gong" userId="8689a0c6-1d38-4207-9c0b-c6ca46a3b0c3" providerId="ADAL" clId="{E153FAAD-6B93-4247-94C4-B4325AA89D6D}" dt="2024-10-14T13:44:14.918" v="791" actId="26606"/>
          <ac:spMkLst>
            <pc:docMk/>
            <pc:sldMk cId="649040316" sldId="277"/>
            <ac:spMk id="53" creationId="{AF2F604E-43BE-4DC3-B983-E071523364F8}"/>
          </ac:spMkLst>
        </pc:spChg>
        <pc:spChg chg="add del">
          <ac:chgData name="Trin Gong" userId="8689a0c6-1d38-4207-9c0b-c6ca46a3b0c3" providerId="ADAL" clId="{E153FAAD-6B93-4247-94C4-B4325AA89D6D}" dt="2024-10-14T13:44:14.918" v="791" actId="26606"/>
          <ac:spMkLst>
            <pc:docMk/>
            <pc:sldMk cId="649040316" sldId="277"/>
            <ac:spMk id="54" creationId="{08C9B587-E65E-4B52-B37C-ABEBB6E87928}"/>
          </ac:spMkLst>
        </pc:spChg>
        <pc:spChg chg="add del">
          <ac:chgData name="Trin Gong" userId="8689a0c6-1d38-4207-9c0b-c6ca46a3b0c3" providerId="ADAL" clId="{E153FAAD-6B93-4247-94C4-B4325AA89D6D}" dt="2024-10-14T13:44:17.484" v="793" actId="26606"/>
          <ac:spMkLst>
            <pc:docMk/>
            <pc:sldMk cId="649040316" sldId="277"/>
            <ac:spMk id="56" creationId="{68AF5748-FED8-45BA-8631-26D1D10F3246}"/>
          </ac:spMkLst>
        </pc:spChg>
        <pc:spChg chg="add del">
          <ac:chgData name="Trin Gong" userId="8689a0c6-1d38-4207-9c0b-c6ca46a3b0c3" providerId="ADAL" clId="{E153FAAD-6B93-4247-94C4-B4325AA89D6D}" dt="2024-10-14T13:44:17.484" v="793" actId="26606"/>
          <ac:spMkLst>
            <pc:docMk/>
            <pc:sldMk cId="649040316" sldId="277"/>
            <ac:spMk id="57" creationId="{AF2F604E-43BE-4DC3-B983-E071523364F8}"/>
          </ac:spMkLst>
        </pc:spChg>
        <pc:spChg chg="add del">
          <ac:chgData name="Trin Gong" userId="8689a0c6-1d38-4207-9c0b-c6ca46a3b0c3" providerId="ADAL" clId="{E153FAAD-6B93-4247-94C4-B4325AA89D6D}" dt="2024-10-14T13:44:17.484" v="793" actId="26606"/>
          <ac:spMkLst>
            <pc:docMk/>
            <pc:sldMk cId="649040316" sldId="277"/>
            <ac:spMk id="58" creationId="{08C9B587-E65E-4B52-B37C-ABEBB6E87928}"/>
          </ac:spMkLst>
        </pc:spChg>
        <pc:spChg chg="add del">
          <ac:chgData name="Trin Gong" userId="8689a0c6-1d38-4207-9c0b-c6ca46a3b0c3" providerId="ADAL" clId="{E153FAAD-6B93-4247-94C4-B4325AA89D6D}" dt="2024-10-14T13:44:20.551" v="795" actId="26606"/>
          <ac:spMkLst>
            <pc:docMk/>
            <pc:sldMk cId="649040316" sldId="277"/>
            <ac:spMk id="60" creationId="{A3363022-C969-41E9-8EB2-E4C94908C1FA}"/>
          </ac:spMkLst>
        </pc:spChg>
        <pc:spChg chg="add del">
          <ac:chgData name="Trin Gong" userId="8689a0c6-1d38-4207-9c0b-c6ca46a3b0c3" providerId="ADAL" clId="{E153FAAD-6B93-4247-94C4-B4325AA89D6D}" dt="2024-10-14T13:44:20.551" v="795" actId="26606"/>
          <ac:spMkLst>
            <pc:docMk/>
            <pc:sldMk cId="649040316" sldId="277"/>
            <ac:spMk id="61" creationId="{8D1AD6B3-BE88-4CEB-BA17-790657CC4729}"/>
          </ac:spMkLst>
        </pc:spChg>
        <pc:spChg chg="add del">
          <ac:chgData name="Trin Gong" userId="8689a0c6-1d38-4207-9c0b-c6ca46a3b0c3" providerId="ADAL" clId="{E153FAAD-6B93-4247-94C4-B4325AA89D6D}" dt="2024-10-14T13:44:23.096" v="797" actId="26606"/>
          <ac:spMkLst>
            <pc:docMk/>
            <pc:sldMk cId="649040316" sldId="277"/>
            <ac:spMk id="65" creationId="{665DBBEF-238B-476B-96AB-8AAC3224ECEA}"/>
          </ac:spMkLst>
        </pc:spChg>
        <pc:spChg chg="add del">
          <ac:chgData name="Trin Gong" userId="8689a0c6-1d38-4207-9c0b-c6ca46a3b0c3" providerId="ADAL" clId="{E153FAAD-6B93-4247-94C4-B4325AA89D6D}" dt="2024-10-14T13:44:23.096" v="797" actId="26606"/>
          <ac:spMkLst>
            <pc:docMk/>
            <pc:sldMk cId="649040316" sldId="277"/>
            <ac:spMk id="66" creationId="{3FCFB1DE-0B7E-48CC-BA90-B2AB0889F9D6}"/>
          </ac:spMkLst>
        </pc:spChg>
        <pc:spChg chg="add">
          <ac:chgData name="Trin Gong" userId="8689a0c6-1d38-4207-9c0b-c6ca46a3b0c3" providerId="ADAL" clId="{E153FAAD-6B93-4247-94C4-B4325AA89D6D}" dt="2024-10-14T13:44:23.112" v="798" actId="26606"/>
          <ac:spMkLst>
            <pc:docMk/>
            <pc:sldMk cId="649040316" sldId="277"/>
            <ac:spMk id="68" creationId="{23D09407-53BC-485E-B4CE-BC5E4FC4B25B}"/>
          </ac:spMkLst>
        </pc:spChg>
        <pc:spChg chg="add">
          <ac:chgData name="Trin Gong" userId="8689a0c6-1d38-4207-9c0b-c6ca46a3b0c3" providerId="ADAL" clId="{E153FAAD-6B93-4247-94C4-B4325AA89D6D}" dt="2024-10-14T13:44:23.112" v="798" actId="26606"/>
          <ac:spMkLst>
            <pc:docMk/>
            <pc:sldMk cId="649040316" sldId="277"/>
            <ac:spMk id="69" creationId="{921DB988-49FC-4608-B0A2-E2F3A4019041}"/>
          </ac:spMkLst>
        </pc:spChg>
        <pc:grpChg chg="add del">
          <ac:chgData name="Trin Gong" userId="8689a0c6-1d38-4207-9c0b-c6ca46a3b0c3" providerId="ADAL" clId="{E153FAAD-6B93-4247-94C4-B4325AA89D6D}" dt="2024-10-14T13:42:22.117" v="763" actId="26606"/>
          <ac:grpSpMkLst>
            <pc:docMk/>
            <pc:sldMk cId="649040316" sldId="277"/>
            <ac:grpSpMk id="12" creationId="{DA02BEE4-A5D4-40AF-882D-49D34B086FFF}"/>
          </ac:grpSpMkLst>
        </pc:grpChg>
        <pc:grpChg chg="add del">
          <ac:chgData name="Trin Gong" userId="8689a0c6-1d38-4207-9c0b-c6ca46a3b0c3" providerId="ADAL" clId="{E153FAAD-6B93-4247-94C4-B4325AA89D6D}" dt="2024-10-14T13:44:20.551" v="795" actId="26606"/>
          <ac:grpSpMkLst>
            <pc:docMk/>
            <pc:sldMk cId="649040316" sldId="277"/>
            <ac:grpSpMk id="62" creationId="{89D1390B-7E13-4B4F-9CB2-391063412E54}"/>
          </ac:grpSpMkLst>
        </pc:grpChg>
        <pc:grpChg chg="add">
          <ac:chgData name="Trin Gong" userId="8689a0c6-1d38-4207-9c0b-c6ca46a3b0c3" providerId="ADAL" clId="{E153FAAD-6B93-4247-94C4-B4325AA89D6D}" dt="2024-10-14T13:44:23.112" v="798" actId="26606"/>
          <ac:grpSpMkLst>
            <pc:docMk/>
            <pc:sldMk cId="649040316" sldId="277"/>
            <ac:grpSpMk id="70" creationId="{E9B930FD-8671-4C4C-ADCF-73AC1D0CD417}"/>
          </ac:grpSpMkLst>
        </pc:grpChg>
        <pc:grpChg chg="add">
          <ac:chgData name="Trin Gong" userId="8689a0c6-1d38-4207-9c0b-c6ca46a3b0c3" providerId="ADAL" clId="{E153FAAD-6B93-4247-94C4-B4325AA89D6D}" dt="2024-10-14T13:44:23.112" v="798" actId="26606"/>
          <ac:grpSpMkLst>
            <pc:docMk/>
            <pc:sldMk cId="649040316" sldId="277"/>
            <ac:grpSpMk id="73" creationId="{383C2651-AE0C-4AE4-8725-E2F9414FE219}"/>
          </ac:grpSpMkLst>
        </pc:grpChg>
        <pc:picChg chg="add mod ord">
          <ac:chgData name="Trin Gong" userId="8689a0c6-1d38-4207-9c0b-c6ca46a3b0c3" providerId="ADAL" clId="{E153FAAD-6B93-4247-94C4-B4325AA89D6D}" dt="2024-10-14T13:44:23.112" v="798" actId="26606"/>
          <ac:picMkLst>
            <pc:docMk/>
            <pc:sldMk cId="649040316" sldId="277"/>
            <ac:picMk id="4" creationId="{EE2A401A-049A-83C2-AE5D-E1C05B15D6AF}"/>
          </ac:picMkLst>
        </pc:picChg>
      </pc:sldChg>
      <pc:sldChg chg="addSp delSp modSp add mod">
        <pc:chgData name="Trin Gong" userId="8689a0c6-1d38-4207-9c0b-c6ca46a3b0c3" providerId="ADAL" clId="{E153FAAD-6B93-4247-94C4-B4325AA89D6D}" dt="2024-10-14T15:02:50.183" v="805" actId="113"/>
        <pc:sldMkLst>
          <pc:docMk/>
          <pc:sldMk cId="4270450864" sldId="278"/>
        </pc:sldMkLst>
        <pc:spChg chg="mod">
          <ac:chgData name="Trin Gong" userId="8689a0c6-1d38-4207-9c0b-c6ca46a3b0c3" providerId="ADAL" clId="{E153FAAD-6B93-4247-94C4-B4325AA89D6D}" dt="2024-10-14T15:02:50.183" v="805" actId="113"/>
          <ac:spMkLst>
            <pc:docMk/>
            <pc:sldMk cId="4270450864" sldId="278"/>
            <ac:spMk id="2" creationId="{B9C51F57-C260-E06C-4878-908212B599C4}"/>
          </ac:spMkLst>
        </pc:spChg>
        <pc:spChg chg="mod">
          <ac:chgData name="Trin Gong" userId="8689a0c6-1d38-4207-9c0b-c6ca46a3b0c3" providerId="ADAL" clId="{E153FAAD-6B93-4247-94C4-B4325AA89D6D}" dt="2024-10-14T13:41:38.013" v="752" actId="26606"/>
          <ac:spMkLst>
            <pc:docMk/>
            <pc:sldMk cId="4270450864" sldId="278"/>
            <ac:spMk id="3" creationId="{F485B8C5-5573-2EF9-4726-5FAA2E3F6DD3}"/>
          </ac:spMkLst>
        </pc:spChg>
        <pc:spChg chg="del">
          <ac:chgData name="Trin Gong" userId="8689a0c6-1d38-4207-9c0b-c6ca46a3b0c3" providerId="ADAL" clId="{E153FAAD-6B93-4247-94C4-B4325AA89D6D}" dt="2024-10-14T13:41:38.013" v="752" actId="26606"/>
          <ac:spMkLst>
            <pc:docMk/>
            <pc:sldMk cId="4270450864" sldId="278"/>
            <ac:spMk id="8" creationId="{B21B428F-8D71-09EB-63D7-29E8C7D8766F}"/>
          </ac:spMkLst>
        </pc:spChg>
        <pc:spChg chg="del">
          <ac:chgData name="Trin Gong" userId="8689a0c6-1d38-4207-9c0b-c6ca46a3b0c3" providerId="ADAL" clId="{E153FAAD-6B93-4247-94C4-B4325AA89D6D}" dt="2024-10-14T13:41:38.013" v="752" actId="26606"/>
          <ac:spMkLst>
            <pc:docMk/>
            <pc:sldMk cId="4270450864" sldId="278"/>
            <ac:spMk id="10" creationId="{963CBA82-20EE-727D-01B9-29A97F628A43}"/>
          </ac:spMkLst>
        </pc:spChg>
        <pc:spChg chg="add">
          <ac:chgData name="Trin Gong" userId="8689a0c6-1d38-4207-9c0b-c6ca46a3b0c3" providerId="ADAL" clId="{E153FAAD-6B93-4247-94C4-B4325AA89D6D}" dt="2024-10-14T13:41:38.013" v="752" actId="26606"/>
          <ac:spMkLst>
            <pc:docMk/>
            <pc:sldMk cId="4270450864" sldId="278"/>
            <ac:spMk id="22" creationId="{1C799903-48D5-4A31-A1A2-541072D9771E}"/>
          </ac:spMkLst>
        </pc:spChg>
        <pc:spChg chg="add">
          <ac:chgData name="Trin Gong" userId="8689a0c6-1d38-4207-9c0b-c6ca46a3b0c3" providerId="ADAL" clId="{E153FAAD-6B93-4247-94C4-B4325AA89D6D}" dt="2024-10-14T13:41:38.013" v="752" actId="26606"/>
          <ac:spMkLst>
            <pc:docMk/>
            <pc:sldMk cId="4270450864" sldId="278"/>
            <ac:spMk id="24" creationId="{8EFFF109-FC58-4FD3-BE05-9775A1310F55}"/>
          </ac:spMkLst>
        </pc:spChg>
        <pc:spChg chg="add">
          <ac:chgData name="Trin Gong" userId="8689a0c6-1d38-4207-9c0b-c6ca46a3b0c3" providerId="ADAL" clId="{E153FAAD-6B93-4247-94C4-B4325AA89D6D}" dt="2024-10-14T13:41:38.013" v="752" actId="26606"/>
          <ac:spMkLst>
            <pc:docMk/>
            <pc:sldMk cId="4270450864" sldId="278"/>
            <ac:spMk id="26" creationId="{E1B96AD6-92A9-4273-A62B-96A1C3E0BA95}"/>
          </ac:spMkLst>
        </pc:spChg>
        <pc:spChg chg="add">
          <ac:chgData name="Trin Gong" userId="8689a0c6-1d38-4207-9c0b-c6ca46a3b0c3" providerId="ADAL" clId="{E153FAAD-6B93-4247-94C4-B4325AA89D6D}" dt="2024-10-14T13:41:38.013" v="752" actId="26606"/>
          <ac:spMkLst>
            <pc:docMk/>
            <pc:sldMk cId="4270450864" sldId="278"/>
            <ac:spMk id="28" creationId="{463EEC44-1BA3-44ED-81FC-A644B04B2A44}"/>
          </ac:spMkLst>
        </pc:spChg>
        <pc:grpChg chg="del">
          <ac:chgData name="Trin Gong" userId="8689a0c6-1d38-4207-9c0b-c6ca46a3b0c3" providerId="ADAL" clId="{E153FAAD-6B93-4247-94C4-B4325AA89D6D}" dt="2024-10-14T13:41:38.013" v="752" actId="26606"/>
          <ac:grpSpMkLst>
            <pc:docMk/>
            <pc:sldMk cId="4270450864" sldId="278"/>
            <ac:grpSpMk id="12" creationId="{84FE1A33-4DA5-3FE7-8996-5D2549ECFD32}"/>
          </ac:grpSpMkLst>
        </pc:grpChg>
      </pc:sldChg>
    </pc:docChg>
  </pc:docChgLst>
  <pc:docChgLst>
    <pc:chgData name="Nina Towers" userId="4b46aab0-9292-4647-804d-d4ba9229df77" providerId="ADAL" clId="{DFB7A6FA-0575-476D-BF4F-8DC840275380}"/>
    <pc:docChg chg="undo custSel addSld delSld modSld sldOrd">
      <pc:chgData name="Nina Towers" userId="4b46aab0-9292-4647-804d-d4ba9229df77" providerId="ADAL" clId="{DFB7A6FA-0575-476D-BF4F-8DC840275380}" dt="2024-10-17T09:08:03.365" v="289" actId="1076"/>
      <pc:docMkLst>
        <pc:docMk/>
      </pc:docMkLst>
      <pc:sldChg chg="addSp delSp modSp mod addAnim">
        <pc:chgData name="Nina Towers" userId="4b46aab0-9292-4647-804d-d4ba9229df77" providerId="ADAL" clId="{DFB7A6FA-0575-476D-BF4F-8DC840275380}" dt="2024-10-16T15:40:42.393" v="41"/>
        <pc:sldMkLst>
          <pc:docMk/>
          <pc:sldMk cId="3027538950" sldId="257"/>
        </pc:sldMkLst>
        <pc:spChg chg="mod">
          <ac:chgData name="Nina Towers" userId="4b46aab0-9292-4647-804d-d4ba9229df77" providerId="ADAL" clId="{DFB7A6FA-0575-476D-BF4F-8DC840275380}" dt="2024-10-16T15:40:42.376" v="39" actId="26606"/>
          <ac:spMkLst>
            <pc:docMk/>
            <pc:sldMk cId="3027538950" sldId="257"/>
            <ac:spMk id="2" creationId="{3C7C2C51-A6AF-581E-5654-FE93FB349E7F}"/>
          </ac:spMkLst>
        </pc:spChg>
        <pc:spChg chg="mod">
          <ac:chgData name="Nina Towers" userId="4b46aab0-9292-4647-804d-d4ba9229df77" providerId="ADAL" clId="{DFB7A6FA-0575-476D-BF4F-8DC840275380}" dt="2024-10-16T15:40:42.376" v="39" actId="26606"/>
          <ac:spMkLst>
            <pc:docMk/>
            <pc:sldMk cId="3027538950" sldId="257"/>
            <ac:spMk id="3" creationId="{9E07750E-3C3C-FEC0-A242-4AFFA52C7220}"/>
          </ac:spMkLst>
        </pc:spChg>
        <pc:spChg chg="del">
          <ac:chgData name="Nina Towers" userId="4b46aab0-9292-4647-804d-d4ba9229df77" providerId="ADAL" clId="{DFB7A6FA-0575-476D-BF4F-8DC840275380}" dt="2024-10-16T15:40:42.376" v="39" actId="26606"/>
          <ac:spMkLst>
            <pc:docMk/>
            <pc:sldMk cId="3027538950" sldId="257"/>
            <ac:spMk id="83" creationId="{A3363022-C969-41E9-8EB2-E4C94908C1FA}"/>
          </ac:spMkLst>
        </pc:spChg>
        <pc:spChg chg="del">
          <ac:chgData name="Nina Towers" userId="4b46aab0-9292-4647-804d-d4ba9229df77" providerId="ADAL" clId="{DFB7A6FA-0575-476D-BF4F-8DC840275380}" dt="2024-10-16T15:40:42.376" v="39" actId="26606"/>
          <ac:spMkLst>
            <pc:docMk/>
            <pc:sldMk cId="3027538950" sldId="257"/>
            <ac:spMk id="84" creationId="{8D1AD6B3-BE88-4CEB-BA17-790657CC4729}"/>
          </ac:spMkLst>
        </pc:spChg>
        <pc:spChg chg="add">
          <ac:chgData name="Nina Towers" userId="4b46aab0-9292-4647-804d-d4ba9229df77" providerId="ADAL" clId="{DFB7A6FA-0575-476D-BF4F-8DC840275380}" dt="2024-10-16T15:40:42.376" v="39" actId="26606"/>
          <ac:spMkLst>
            <pc:docMk/>
            <pc:sldMk cId="3027538950" sldId="257"/>
            <ac:spMk id="92" creationId="{362D44EE-C852-4460-B8B5-C4F2BC20510C}"/>
          </ac:spMkLst>
        </pc:spChg>
        <pc:spChg chg="add">
          <ac:chgData name="Nina Towers" userId="4b46aab0-9292-4647-804d-d4ba9229df77" providerId="ADAL" clId="{DFB7A6FA-0575-476D-BF4F-8DC840275380}" dt="2024-10-16T15:40:42.376" v="39" actId="26606"/>
          <ac:spMkLst>
            <pc:docMk/>
            <pc:sldMk cId="3027538950" sldId="257"/>
            <ac:spMk id="94" creationId="{658970D8-8D1D-4B5C-894B-E871CC86543D}"/>
          </ac:spMkLst>
        </pc:spChg>
        <pc:spChg chg="add">
          <ac:chgData name="Nina Towers" userId="4b46aab0-9292-4647-804d-d4ba9229df77" providerId="ADAL" clId="{DFB7A6FA-0575-476D-BF4F-8DC840275380}" dt="2024-10-16T15:40:42.376" v="39" actId="26606"/>
          <ac:spMkLst>
            <pc:docMk/>
            <pc:sldMk cId="3027538950" sldId="257"/>
            <ac:spMk id="96" creationId="{F227E5B6-9132-43CA-B503-37A18562ADF2}"/>
          </ac:spMkLst>
        </pc:spChg>
        <pc:spChg chg="add">
          <ac:chgData name="Nina Towers" userId="4b46aab0-9292-4647-804d-d4ba9229df77" providerId="ADAL" clId="{DFB7A6FA-0575-476D-BF4F-8DC840275380}" dt="2024-10-16T15:40:42.376" v="39" actId="26606"/>
          <ac:spMkLst>
            <pc:docMk/>
            <pc:sldMk cId="3027538950" sldId="257"/>
            <ac:spMk id="98" creationId="{03C2051E-A88D-48E5-BACF-AAED17892722}"/>
          </ac:spMkLst>
        </pc:spChg>
        <pc:spChg chg="add">
          <ac:chgData name="Nina Towers" userId="4b46aab0-9292-4647-804d-d4ba9229df77" providerId="ADAL" clId="{DFB7A6FA-0575-476D-BF4F-8DC840275380}" dt="2024-10-16T15:40:42.376" v="39" actId="26606"/>
          <ac:spMkLst>
            <pc:docMk/>
            <pc:sldMk cId="3027538950" sldId="257"/>
            <ac:spMk id="100" creationId="{7821A508-2985-4905-874A-527429BAABFA}"/>
          </ac:spMkLst>
        </pc:spChg>
        <pc:spChg chg="add">
          <ac:chgData name="Nina Towers" userId="4b46aab0-9292-4647-804d-d4ba9229df77" providerId="ADAL" clId="{DFB7A6FA-0575-476D-BF4F-8DC840275380}" dt="2024-10-16T15:40:42.376" v="39" actId="26606"/>
          <ac:spMkLst>
            <pc:docMk/>
            <pc:sldMk cId="3027538950" sldId="257"/>
            <ac:spMk id="102" creationId="{D2929CB1-0E3C-4B2D-ADC5-0154FB33BA44}"/>
          </ac:spMkLst>
        </pc:spChg>
        <pc:spChg chg="add">
          <ac:chgData name="Nina Towers" userId="4b46aab0-9292-4647-804d-d4ba9229df77" providerId="ADAL" clId="{DFB7A6FA-0575-476D-BF4F-8DC840275380}" dt="2024-10-16T15:40:42.376" v="39" actId="26606"/>
          <ac:spMkLst>
            <pc:docMk/>
            <pc:sldMk cId="3027538950" sldId="257"/>
            <ac:spMk id="104" creationId="{5F2F0C84-BE8C-4DC2-A6D3-30349A801D5C}"/>
          </ac:spMkLst>
        </pc:spChg>
        <pc:grpChg chg="del">
          <ac:chgData name="Nina Towers" userId="4b46aab0-9292-4647-804d-d4ba9229df77" providerId="ADAL" clId="{DFB7A6FA-0575-476D-BF4F-8DC840275380}" dt="2024-10-16T15:40:42.376" v="39" actId="26606"/>
          <ac:grpSpMkLst>
            <pc:docMk/>
            <pc:sldMk cId="3027538950" sldId="257"/>
            <ac:grpSpMk id="85" creationId="{89D1390B-7E13-4B4F-9CB2-391063412E54}"/>
          </ac:grpSpMkLst>
        </pc:grpChg>
        <pc:picChg chg="mod">
          <ac:chgData name="Nina Towers" userId="4b46aab0-9292-4647-804d-d4ba9229df77" providerId="ADAL" clId="{DFB7A6FA-0575-476D-BF4F-8DC840275380}" dt="2024-10-16T15:40:42.376" v="39" actId="26606"/>
          <ac:picMkLst>
            <pc:docMk/>
            <pc:sldMk cId="3027538950" sldId="257"/>
            <ac:picMk id="5" creationId="{B9D42FD2-301E-B1E2-460D-ACB5E0E43BAB}"/>
          </ac:picMkLst>
        </pc:picChg>
      </pc:sldChg>
      <pc:sldChg chg="addSp delSp modSp mod">
        <pc:chgData name="Nina Towers" userId="4b46aab0-9292-4647-804d-d4ba9229df77" providerId="ADAL" clId="{DFB7A6FA-0575-476D-BF4F-8DC840275380}" dt="2024-10-17T08:51:50.356" v="191" actId="26606"/>
        <pc:sldMkLst>
          <pc:docMk/>
          <pc:sldMk cId="3160818122" sldId="258"/>
        </pc:sldMkLst>
        <pc:spChg chg="mod">
          <ac:chgData name="Nina Towers" userId="4b46aab0-9292-4647-804d-d4ba9229df77" providerId="ADAL" clId="{DFB7A6FA-0575-476D-BF4F-8DC840275380}" dt="2024-10-17T08:51:50.356" v="191" actId="26606"/>
          <ac:spMkLst>
            <pc:docMk/>
            <pc:sldMk cId="3160818122" sldId="258"/>
            <ac:spMk id="2" creationId="{17946720-E378-5B4E-73B0-86F98673F3F8}"/>
          </ac:spMkLst>
        </pc:spChg>
        <pc:spChg chg="mod">
          <ac:chgData name="Nina Towers" userId="4b46aab0-9292-4647-804d-d4ba9229df77" providerId="ADAL" clId="{DFB7A6FA-0575-476D-BF4F-8DC840275380}" dt="2024-10-17T08:51:50.356" v="191" actId="26606"/>
          <ac:spMkLst>
            <pc:docMk/>
            <pc:sldMk cId="3160818122" sldId="258"/>
            <ac:spMk id="3" creationId="{49530F0E-90B4-8B4E-6057-8D3C65047ACA}"/>
          </ac:spMkLst>
        </pc:spChg>
        <pc:spChg chg="add del">
          <ac:chgData name="Nina Towers" userId="4b46aab0-9292-4647-804d-d4ba9229df77" providerId="ADAL" clId="{DFB7A6FA-0575-476D-BF4F-8DC840275380}" dt="2024-10-16T15:41:14.081" v="44" actId="26606"/>
          <ac:spMkLst>
            <pc:docMk/>
            <pc:sldMk cId="3160818122" sldId="258"/>
            <ac:spMk id="28" creationId="{1C799903-48D5-4A31-A1A2-541072D9771E}"/>
          </ac:spMkLst>
        </pc:spChg>
        <pc:spChg chg="add del">
          <ac:chgData name="Nina Towers" userId="4b46aab0-9292-4647-804d-d4ba9229df77" providerId="ADAL" clId="{DFB7A6FA-0575-476D-BF4F-8DC840275380}" dt="2024-10-16T15:41:14.081" v="44" actId="26606"/>
          <ac:spMkLst>
            <pc:docMk/>
            <pc:sldMk cId="3160818122" sldId="258"/>
            <ac:spMk id="30" creationId="{8EFFF109-FC58-4FD3-BE05-9775A1310F55}"/>
          </ac:spMkLst>
        </pc:spChg>
        <pc:spChg chg="add del">
          <ac:chgData name="Nina Towers" userId="4b46aab0-9292-4647-804d-d4ba9229df77" providerId="ADAL" clId="{DFB7A6FA-0575-476D-BF4F-8DC840275380}" dt="2024-10-16T15:41:14.081" v="44" actId="26606"/>
          <ac:spMkLst>
            <pc:docMk/>
            <pc:sldMk cId="3160818122" sldId="258"/>
            <ac:spMk id="32" creationId="{E1B96AD6-92A9-4273-A62B-96A1C3E0BA95}"/>
          </ac:spMkLst>
        </pc:spChg>
        <pc:spChg chg="add del">
          <ac:chgData name="Nina Towers" userId="4b46aab0-9292-4647-804d-d4ba9229df77" providerId="ADAL" clId="{DFB7A6FA-0575-476D-BF4F-8DC840275380}" dt="2024-10-16T15:41:14.081" v="44" actId="26606"/>
          <ac:spMkLst>
            <pc:docMk/>
            <pc:sldMk cId="3160818122" sldId="258"/>
            <ac:spMk id="34" creationId="{463EEC44-1BA3-44ED-81FC-A644B04B2A44}"/>
          </ac:spMkLst>
        </pc:spChg>
        <pc:spChg chg="add del">
          <ac:chgData name="Nina Towers" userId="4b46aab0-9292-4647-804d-d4ba9229df77" providerId="ADAL" clId="{DFB7A6FA-0575-476D-BF4F-8DC840275380}" dt="2024-10-16T15:41:14.050" v="43" actId="26606"/>
          <ac:spMkLst>
            <pc:docMk/>
            <pc:sldMk cId="3160818122" sldId="258"/>
            <ac:spMk id="39" creationId="{1BB867FF-FC45-48F7-8104-F89BE54909F1}"/>
          </ac:spMkLst>
        </pc:spChg>
        <pc:spChg chg="add del">
          <ac:chgData name="Nina Towers" userId="4b46aab0-9292-4647-804d-d4ba9229df77" providerId="ADAL" clId="{DFB7A6FA-0575-476D-BF4F-8DC840275380}" dt="2024-10-16T15:41:14.050" v="43" actId="26606"/>
          <ac:spMkLst>
            <pc:docMk/>
            <pc:sldMk cId="3160818122" sldId="258"/>
            <ac:spMk id="41" creationId="{8BB56887-D0D5-4F0C-9E19-7247EB83C8B7}"/>
          </ac:spMkLst>
        </pc:spChg>
        <pc:spChg chg="add del">
          <ac:chgData name="Nina Towers" userId="4b46aab0-9292-4647-804d-d4ba9229df77" providerId="ADAL" clId="{DFB7A6FA-0575-476D-BF4F-8DC840275380}" dt="2024-10-16T15:41:14.050" v="43" actId="26606"/>
          <ac:spMkLst>
            <pc:docMk/>
            <pc:sldMk cId="3160818122" sldId="258"/>
            <ac:spMk id="43" creationId="{081E4A58-353D-44AE-B2FC-2A74E2E400F7}"/>
          </ac:spMkLst>
        </pc:spChg>
        <pc:spChg chg="add del">
          <ac:chgData name="Nina Towers" userId="4b46aab0-9292-4647-804d-d4ba9229df77" providerId="ADAL" clId="{DFB7A6FA-0575-476D-BF4F-8DC840275380}" dt="2024-10-16T15:59:56.379" v="144" actId="26606"/>
          <ac:spMkLst>
            <pc:docMk/>
            <pc:sldMk cId="3160818122" sldId="258"/>
            <ac:spMk id="45" creationId="{CABBD4C1-E6F8-46F6-8152-A8A97490BF4D}"/>
          </ac:spMkLst>
        </pc:spChg>
        <pc:spChg chg="add del">
          <ac:chgData name="Nina Towers" userId="4b46aab0-9292-4647-804d-d4ba9229df77" providerId="ADAL" clId="{DFB7A6FA-0575-476D-BF4F-8DC840275380}" dt="2024-10-16T15:59:56.379" v="144" actId="26606"/>
          <ac:spMkLst>
            <pc:docMk/>
            <pc:sldMk cId="3160818122" sldId="258"/>
            <ac:spMk id="46" creationId="{F837543A-6020-4505-A233-C9DB4BF74011}"/>
          </ac:spMkLst>
        </pc:spChg>
        <pc:spChg chg="add del">
          <ac:chgData name="Nina Towers" userId="4b46aab0-9292-4647-804d-d4ba9229df77" providerId="ADAL" clId="{DFB7A6FA-0575-476D-BF4F-8DC840275380}" dt="2024-10-16T15:59:56.379" v="144" actId="26606"/>
          <ac:spMkLst>
            <pc:docMk/>
            <pc:sldMk cId="3160818122" sldId="258"/>
            <ac:spMk id="47" creationId="{83BA5EF5-1FE9-4BF9-83BB-269BCDDF6156}"/>
          </ac:spMkLst>
        </pc:spChg>
        <pc:spChg chg="add del">
          <ac:chgData name="Nina Towers" userId="4b46aab0-9292-4647-804d-d4ba9229df77" providerId="ADAL" clId="{DFB7A6FA-0575-476D-BF4F-8DC840275380}" dt="2024-10-16T15:59:56.379" v="144" actId="26606"/>
          <ac:spMkLst>
            <pc:docMk/>
            <pc:sldMk cId="3160818122" sldId="258"/>
            <ac:spMk id="48" creationId="{35B16301-FB18-48BA-A6DD-C37CAF6F9A18}"/>
          </ac:spMkLst>
        </pc:spChg>
        <pc:spChg chg="add del">
          <ac:chgData name="Nina Towers" userId="4b46aab0-9292-4647-804d-d4ba9229df77" providerId="ADAL" clId="{DFB7A6FA-0575-476D-BF4F-8DC840275380}" dt="2024-10-16T15:59:56.379" v="144" actId="26606"/>
          <ac:spMkLst>
            <pc:docMk/>
            <pc:sldMk cId="3160818122" sldId="258"/>
            <ac:spMk id="50" creationId="{C3C0D90E-074A-4F52-9B11-B52BEF4BCBE5}"/>
          </ac:spMkLst>
        </pc:spChg>
        <pc:spChg chg="add del">
          <ac:chgData name="Nina Towers" userId="4b46aab0-9292-4647-804d-d4ba9229df77" providerId="ADAL" clId="{DFB7A6FA-0575-476D-BF4F-8DC840275380}" dt="2024-10-16T15:59:56.379" v="144" actId="26606"/>
          <ac:spMkLst>
            <pc:docMk/>
            <pc:sldMk cId="3160818122" sldId="258"/>
            <ac:spMk id="51" creationId="{88853921-7BC9-4BDE-ACAB-133C683C82D6}"/>
          </ac:spMkLst>
        </pc:spChg>
        <pc:spChg chg="add del">
          <ac:chgData name="Nina Towers" userId="4b46aab0-9292-4647-804d-d4ba9229df77" providerId="ADAL" clId="{DFB7A6FA-0575-476D-BF4F-8DC840275380}" dt="2024-10-16T15:59:56.379" v="144" actId="26606"/>
          <ac:spMkLst>
            <pc:docMk/>
            <pc:sldMk cId="3160818122" sldId="258"/>
            <ac:spMk id="53" creationId="{09192968-3AE7-4470-A61C-97294BB92731}"/>
          </ac:spMkLst>
        </pc:spChg>
        <pc:spChg chg="add del">
          <ac:chgData name="Nina Towers" userId="4b46aab0-9292-4647-804d-d4ba9229df77" providerId="ADAL" clId="{DFB7A6FA-0575-476D-BF4F-8DC840275380}" dt="2024-10-16T15:59:56.379" v="144" actId="26606"/>
          <ac:spMkLst>
            <pc:docMk/>
            <pc:sldMk cId="3160818122" sldId="258"/>
            <ac:spMk id="55" creationId="{3AB72E55-43E4-4356-BFE8-E2102CB0B505}"/>
          </ac:spMkLst>
        </pc:spChg>
        <pc:spChg chg="add del">
          <ac:chgData name="Nina Towers" userId="4b46aab0-9292-4647-804d-d4ba9229df77" providerId="ADAL" clId="{DFB7A6FA-0575-476D-BF4F-8DC840275380}" dt="2024-10-16T15:59:56.348" v="143" actId="26606"/>
          <ac:spMkLst>
            <pc:docMk/>
            <pc:sldMk cId="3160818122" sldId="258"/>
            <ac:spMk id="60" creationId="{C2554CA6-288E-4202-BC52-2E5A8F0C0AED}"/>
          </ac:spMkLst>
        </pc:spChg>
        <pc:spChg chg="add del">
          <ac:chgData name="Nina Towers" userId="4b46aab0-9292-4647-804d-d4ba9229df77" providerId="ADAL" clId="{DFB7A6FA-0575-476D-BF4F-8DC840275380}" dt="2024-10-16T15:59:56.348" v="143" actId="26606"/>
          <ac:spMkLst>
            <pc:docMk/>
            <pc:sldMk cId="3160818122" sldId="258"/>
            <ac:spMk id="62" creationId="{B10BB131-AC8E-4A8E-A5D1-36260F720C3B}"/>
          </ac:spMkLst>
        </pc:spChg>
        <pc:spChg chg="add del">
          <ac:chgData name="Nina Towers" userId="4b46aab0-9292-4647-804d-d4ba9229df77" providerId="ADAL" clId="{DFB7A6FA-0575-476D-BF4F-8DC840275380}" dt="2024-10-16T15:59:56.348" v="143" actId="26606"/>
          <ac:spMkLst>
            <pc:docMk/>
            <pc:sldMk cId="3160818122" sldId="258"/>
            <ac:spMk id="64" creationId="{5B7778FC-632E-4DCA-A7CB-0D7731CCF970}"/>
          </ac:spMkLst>
        </pc:spChg>
        <pc:spChg chg="add del">
          <ac:chgData name="Nina Towers" userId="4b46aab0-9292-4647-804d-d4ba9229df77" providerId="ADAL" clId="{DFB7A6FA-0575-476D-BF4F-8DC840275380}" dt="2024-10-16T15:59:56.348" v="143" actId="26606"/>
          <ac:spMkLst>
            <pc:docMk/>
            <pc:sldMk cId="3160818122" sldId="258"/>
            <ac:spMk id="66" creationId="{FA23A907-97FB-4A8F-880A-DD77401C4296}"/>
          </ac:spMkLst>
        </pc:spChg>
        <pc:spChg chg="add del">
          <ac:chgData name="Nina Towers" userId="4b46aab0-9292-4647-804d-d4ba9229df77" providerId="ADAL" clId="{DFB7A6FA-0575-476D-BF4F-8DC840275380}" dt="2024-10-17T08:35:18.290" v="152" actId="26606"/>
          <ac:spMkLst>
            <pc:docMk/>
            <pc:sldMk cId="3160818122" sldId="258"/>
            <ac:spMk id="68" creationId="{9F835A99-04AC-494A-A572-AFE8413CC938}"/>
          </ac:spMkLst>
        </pc:spChg>
        <pc:spChg chg="add del">
          <ac:chgData name="Nina Towers" userId="4b46aab0-9292-4647-804d-d4ba9229df77" providerId="ADAL" clId="{DFB7A6FA-0575-476D-BF4F-8DC840275380}" dt="2024-10-17T08:35:18.290" v="152" actId="26606"/>
          <ac:spMkLst>
            <pc:docMk/>
            <pc:sldMk cId="3160818122" sldId="258"/>
            <ac:spMk id="69" creationId="{E92FEB64-6EEA-4759-B4A4-BD2C1E660BA8}"/>
          </ac:spMkLst>
        </pc:spChg>
        <pc:spChg chg="add del">
          <ac:chgData name="Nina Towers" userId="4b46aab0-9292-4647-804d-d4ba9229df77" providerId="ADAL" clId="{DFB7A6FA-0575-476D-BF4F-8DC840275380}" dt="2024-10-17T08:35:18.290" v="152" actId="26606"/>
          <ac:spMkLst>
            <pc:docMk/>
            <pc:sldMk cId="3160818122" sldId="258"/>
            <ac:spMk id="70" creationId="{7B786209-1B0B-4CA9-9BDD-F7327066A84D}"/>
          </ac:spMkLst>
        </pc:spChg>
        <pc:spChg chg="add del">
          <ac:chgData name="Nina Towers" userId="4b46aab0-9292-4647-804d-d4ba9229df77" providerId="ADAL" clId="{DFB7A6FA-0575-476D-BF4F-8DC840275380}" dt="2024-10-17T08:35:18.290" v="152" actId="26606"/>
          <ac:spMkLst>
            <pc:docMk/>
            <pc:sldMk cId="3160818122" sldId="258"/>
            <ac:spMk id="71" creationId="{B10BB131-AC8E-4A8E-A5D1-36260F720C3B}"/>
          </ac:spMkLst>
        </pc:spChg>
        <pc:spChg chg="add del">
          <ac:chgData name="Nina Towers" userId="4b46aab0-9292-4647-804d-d4ba9229df77" providerId="ADAL" clId="{DFB7A6FA-0575-476D-BF4F-8DC840275380}" dt="2024-10-17T08:35:18.290" v="152" actId="26606"/>
          <ac:spMkLst>
            <pc:docMk/>
            <pc:sldMk cId="3160818122" sldId="258"/>
            <ac:spMk id="72" creationId="{2D2964BB-484D-45AE-AD66-D407D0629652}"/>
          </ac:spMkLst>
        </pc:spChg>
        <pc:spChg chg="add del">
          <ac:chgData name="Nina Towers" userId="4b46aab0-9292-4647-804d-d4ba9229df77" providerId="ADAL" clId="{DFB7A6FA-0575-476D-BF4F-8DC840275380}" dt="2024-10-17T08:35:18.290" v="152" actId="26606"/>
          <ac:spMkLst>
            <pc:docMk/>
            <pc:sldMk cId="3160818122" sldId="258"/>
            <ac:spMk id="73" creationId="{14847E93-7DC1-4D4B-8829-B19AA7137C50}"/>
          </ac:spMkLst>
        </pc:spChg>
        <pc:spChg chg="add del">
          <ac:chgData name="Nina Towers" userId="4b46aab0-9292-4647-804d-d4ba9229df77" providerId="ADAL" clId="{DFB7A6FA-0575-476D-BF4F-8DC840275380}" dt="2024-10-17T08:35:18.290" v="152" actId="26606"/>
          <ac:spMkLst>
            <pc:docMk/>
            <pc:sldMk cId="3160818122" sldId="258"/>
            <ac:spMk id="74" creationId="{6691AC69-A76E-4DAB-B565-468B6B87ACF3}"/>
          </ac:spMkLst>
        </pc:spChg>
        <pc:spChg chg="add del">
          <ac:chgData name="Nina Towers" userId="4b46aab0-9292-4647-804d-d4ba9229df77" providerId="ADAL" clId="{DFB7A6FA-0575-476D-BF4F-8DC840275380}" dt="2024-10-17T08:35:18.290" v="152" actId="26606"/>
          <ac:spMkLst>
            <pc:docMk/>
            <pc:sldMk cId="3160818122" sldId="258"/>
            <ac:spMk id="75" creationId="{5566D6E1-03A1-4D73-A4E0-35D74D568A04}"/>
          </ac:spMkLst>
        </pc:spChg>
        <pc:spChg chg="add del">
          <ac:chgData name="Nina Towers" userId="4b46aab0-9292-4647-804d-d4ba9229df77" providerId="ADAL" clId="{DFB7A6FA-0575-476D-BF4F-8DC840275380}" dt="2024-10-17T08:35:13.347" v="149" actId="26606"/>
          <ac:spMkLst>
            <pc:docMk/>
            <pc:sldMk cId="3160818122" sldId="258"/>
            <ac:spMk id="80" creationId="{907EF6B7-1338-4443-8C46-6A318D952DFD}"/>
          </ac:spMkLst>
        </pc:spChg>
        <pc:spChg chg="add del">
          <ac:chgData name="Nina Towers" userId="4b46aab0-9292-4647-804d-d4ba9229df77" providerId="ADAL" clId="{DFB7A6FA-0575-476D-BF4F-8DC840275380}" dt="2024-10-17T08:35:13.347" v="149" actId="26606"/>
          <ac:spMkLst>
            <pc:docMk/>
            <pc:sldMk cId="3160818122" sldId="258"/>
            <ac:spMk id="82" creationId="{DAAE4CDD-124C-4DCF-9584-B6033B545DD5}"/>
          </ac:spMkLst>
        </pc:spChg>
        <pc:spChg chg="add del">
          <ac:chgData name="Nina Towers" userId="4b46aab0-9292-4647-804d-d4ba9229df77" providerId="ADAL" clId="{DFB7A6FA-0575-476D-BF4F-8DC840275380}" dt="2024-10-17T08:35:13.347" v="149" actId="26606"/>
          <ac:spMkLst>
            <pc:docMk/>
            <pc:sldMk cId="3160818122" sldId="258"/>
            <ac:spMk id="84" creationId="{081E4A58-353D-44AE-B2FC-2A74E2E400F7}"/>
          </ac:spMkLst>
        </pc:spChg>
        <pc:spChg chg="add del">
          <ac:chgData name="Nina Towers" userId="4b46aab0-9292-4647-804d-d4ba9229df77" providerId="ADAL" clId="{DFB7A6FA-0575-476D-BF4F-8DC840275380}" dt="2024-10-17T08:35:18.259" v="151" actId="26606"/>
          <ac:spMkLst>
            <pc:docMk/>
            <pc:sldMk cId="3160818122" sldId="258"/>
            <ac:spMk id="86" creationId="{1BB867FF-FC45-48F7-8104-F89BE54909F1}"/>
          </ac:spMkLst>
        </pc:spChg>
        <pc:spChg chg="add del">
          <ac:chgData name="Nina Towers" userId="4b46aab0-9292-4647-804d-d4ba9229df77" providerId="ADAL" clId="{DFB7A6FA-0575-476D-BF4F-8DC840275380}" dt="2024-10-17T08:35:18.259" v="151" actId="26606"/>
          <ac:spMkLst>
            <pc:docMk/>
            <pc:sldMk cId="3160818122" sldId="258"/>
            <ac:spMk id="87" creationId="{8BB56887-D0D5-4F0C-9E19-7247EB83C8B7}"/>
          </ac:spMkLst>
        </pc:spChg>
        <pc:spChg chg="add del">
          <ac:chgData name="Nina Towers" userId="4b46aab0-9292-4647-804d-d4ba9229df77" providerId="ADAL" clId="{DFB7A6FA-0575-476D-BF4F-8DC840275380}" dt="2024-10-17T08:35:18.259" v="151" actId="26606"/>
          <ac:spMkLst>
            <pc:docMk/>
            <pc:sldMk cId="3160818122" sldId="258"/>
            <ac:spMk id="88" creationId="{081E4A58-353D-44AE-B2FC-2A74E2E400F7}"/>
          </ac:spMkLst>
        </pc:spChg>
        <pc:spChg chg="add del">
          <ac:chgData name="Nina Towers" userId="4b46aab0-9292-4647-804d-d4ba9229df77" providerId="ADAL" clId="{DFB7A6FA-0575-476D-BF4F-8DC840275380}" dt="2024-10-17T08:38:46.881" v="162" actId="26606"/>
          <ac:spMkLst>
            <pc:docMk/>
            <pc:sldMk cId="3160818122" sldId="258"/>
            <ac:spMk id="90" creationId="{7B786209-1B0B-4CA9-9BDD-F7327066A84D}"/>
          </ac:spMkLst>
        </pc:spChg>
        <pc:spChg chg="add del">
          <ac:chgData name="Nina Towers" userId="4b46aab0-9292-4647-804d-d4ba9229df77" providerId="ADAL" clId="{DFB7A6FA-0575-476D-BF4F-8DC840275380}" dt="2024-10-17T08:38:46.881" v="162" actId="26606"/>
          <ac:spMkLst>
            <pc:docMk/>
            <pc:sldMk cId="3160818122" sldId="258"/>
            <ac:spMk id="91" creationId="{E92FEB64-6EEA-4759-B4A4-BD2C1E660BA8}"/>
          </ac:spMkLst>
        </pc:spChg>
        <pc:spChg chg="add del">
          <ac:chgData name="Nina Towers" userId="4b46aab0-9292-4647-804d-d4ba9229df77" providerId="ADAL" clId="{DFB7A6FA-0575-476D-BF4F-8DC840275380}" dt="2024-10-17T08:38:46.881" v="162" actId="26606"/>
          <ac:spMkLst>
            <pc:docMk/>
            <pc:sldMk cId="3160818122" sldId="258"/>
            <ac:spMk id="92" creationId="{2D2964BB-484D-45AE-AD66-D407D0629652}"/>
          </ac:spMkLst>
        </pc:spChg>
        <pc:spChg chg="add del">
          <ac:chgData name="Nina Towers" userId="4b46aab0-9292-4647-804d-d4ba9229df77" providerId="ADAL" clId="{DFB7A6FA-0575-476D-BF4F-8DC840275380}" dt="2024-10-17T08:38:46.881" v="162" actId="26606"/>
          <ac:spMkLst>
            <pc:docMk/>
            <pc:sldMk cId="3160818122" sldId="258"/>
            <ac:spMk id="93" creationId="{B10BB131-AC8E-4A8E-A5D1-36260F720C3B}"/>
          </ac:spMkLst>
        </pc:spChg>
        <pc:spChg chg="add del">
          <ac:chgData name="Nina Towers" userId="4b46aab0-9292-4647-804d-d4ba9229df77" providerId="ADAL" clId="{DFB7A6FA-0575-476D-BF4F-8DC840275380}" dt="2024-10-17T08:38:46.881" v="162" actId="26606"/>
          <ac:spMkLst>
            <pc:docMk/>
            <pc:sldMk cId="3160818122" sldId="258"/>
            <ac:spMk id="94" creationId="{6691AC69-A76E-4DAB-B565-468B6B87ACF3}"/>
          </ac:spMkLst>
        </pc:spChg>
        <pc:spChg chg="add del">
          <ac:chgData name="Nina Towers" userId="4b46aab0-9292-4647-804d-d4ba9229df77" providerId="ADAL" clId="{DFB7A6FA-0575-476D-BF4F-8DC840275380}" dt="2024-10-17T08:38:46.881" v="162" actId="26606"/>
          <ac:spMkLst>
            <pc:docMk/>
            <pc:sldMk cId="3160818122" sldId="258"/>
            <ac:spMk id="95" creationId="{14847E93-7DC1-4D4B-8829-B19AA7137C50}"/>
          </ac:spMkLst>
        </pc:spChg>
        <pc:spChg chg="add del">
          <ac:chgData name="Nina Towers" userId="4b46aab0-9292-4647-804d-d4ba9229df77" providerId="ADAL" clId="{DFB7A6FA-0575-476D-BF4F-8DC840275380}" dt="2024-10-17T08:38:46.881" v="162" actId="26606"/>
          <ac:spMkLst>
            <pc:docMk/>
            <pc:sldMk cId="3160818122" sldId="258"/>
            <ac:spMk id="96" creationId="{5566D6E1-03A1-4D73-A4E0-35D74D568A04}"/>
          </ac:spMkLst>
        </pc:spChg>
        <pc:spChg chg="add del">
          <ac:chgData name="Nina Towers" userId="4b46aab0-9292-4647-804d-d4ba9229df77" providerId="ADAL" clId="{DFB7A6FA-0575-476D-BF4F-8DC840275380}" dt="2024-10-17T08:38:46.881" v="162" actId="26606"/>
          <ac:spMkLst>
            <pc:docMk/>
            <pc:sldMk cId="3160818122" sldId="258"/>
            <ac:spMk id="97" creationId="{9F835A99-04AC-494A-A572-AFE8413CC938}"/>
          </ac:spMkLst>
        </pc:spChg>
        <pc:spChg chg="add del">
          <ac:chgData name="Nina Towers" userId="4b46aab0-9292-4647-804d-d4ba9229df77" providerId="ADAL" clId="{DFB7A6FA-0575-476D-BF4F-8DC840275380}" dt="2024-10-17T08:51:50.356" v="191" actId="26606"/>
          <ac:spMkLst>
            <pc:docMk/>
            <pc:sldMk cId="3160818122" sldId="258"/>
            <ac:spMk id="102" creationId="{F837543A-6020-4505-A233-C9DB4BF74011}"/>
          </ac:spMkLst>
        </pc:spChg>
        <pc:spChg chg="add del">
          <ac:chgData name="Nina Towers" userId="4b46aab0-9292-4647-804d-d4ba9229df77" providerId="ADAL" clId="{DFB7A6FA-0575-476D-BF4F-8DC840275380}" dt="2024-10-17T08:51:50.356" v="191" actId="26606"/>
          <ac:spMkLst>
            <pc:docMk/>
            <pc:sldMk cId="3160818122" sldId="258"/>
            <ac:spMk id="104" creationId="{35B16301-FB18-48BA-A6DD-C37CAF6F9A18}"/>
          </ac:spMkLst>
        </pc:spChg>
        <pc:spChg chg="add del">
          <ac:chgData name="Nina Towers" userId="4b46aab0-9292-4647-804d-d4ba9229df77" providerId="ADAL" clId="{DFB7A6FA-0575-476D-BF4F-8DC840275380}" dt="2024-10-17T08:51:50.356" v="191" actId="26606"/>
          <ac:spMkLst>
            <pc:docMk/>
            <pc:sldMk cId="3160818122" sldId="258"/>
            <ac:spMk id="106" creationId="{C3C0D90E-074A-4F52-9B11-B52BEF4BCBE5}"/>
          </ac:spMkLst>
        </pc:spChg>
        <pc:spChg chg="add del">
          <ac:chgData name="Nina Towers" userId="4b46aab0-9292-4647-804d-d4ba9229df77" providerId="ADAL" clId="{DFB7A6FA-0575-476D-BF4F-8DC840275380}" dt="2024-10-17T08:51:50.356" v="191" actId="26606"/>
          <ac:spMkLst>
            <pc:docMk/>
            <pc:sldMk cId="3160818122" sldId="258"/>
            <ac:spMk id="108" creationId="{CABBD4C1-E6F8-46F6-8152-A8A97490BF4D}"/>
          </ac:spMkLst>
        </pc:spChg>
        <pc:spChg chg="add del">
          <ac:chgData name="Nina Towers" userId="4b46aab0-9292-4647-804d-d4ba9229df77" providerId="ADAL" clId="{DFB7A6FA-0575-476D-BF4F-8DC840275380}" dt="2024-10-17T08:51:50.356" v="191" actId="26606"/>
          <ac:spMkLst>
            <pc:docMk/>
            <pc:sldMk cId="3160818122" sldId="258"/>
            <ac:spMk id="110" creationId="{83BA5EF5-1FE9-4BF9-83BB-269BCDDF6156}"/>
          </ac:spMkLst>
        </pc:spChg>
        <pc:spChg chg="add del">
          <ac:chgData name="Nina Towers" userId="4b46aab0-9292-4647-804d-d4ba9229df77" providerId="ADAL" clId="{DFB7A6FA-0575-476D-BF4F-8DC840275380}" dt="2024-10-17T08:51:50.356" v="191" actId="26606"/>
          <ac:spMkLst>
            <pc:docMk/>
            <pc:sldMk cId="3160818122" sldId="258"/>
            <ac:spMk id="114" creationId="{88853921-7BC9-4BDE-ACAB-133C683C82D6}"/>
          </ac:spMkLst>
        </pc:spChg>
        <pc:spChg chg="add del">
          <ac:chgData name="Nina Towers" userId="4b46aab0-9292-4647-804d-d4ba9229df77" providerId="ADAL" clId="{DFB7A6FA-0575-476D-BF4F-8DC840275380}" dt="2024-10-17T08:51:50.356" v="191" actId="26606"/>
          <ac:spMkLst>
            <pc:docMk/>
            <pc:sldMk cId="3160818122" sldId="258"/>
            <ac:spMk id="116" creationId="{09192968-3AE7-4470-A61C-97294BB92731}"/>
          </ac:spMkLst>
        </pc:spChg>
        <pc:spChg chg="add del">
          <ac:chgData name="Nina Towers" userId="4b46aab0-9292-4647-804d-d4ba9229df77" providerId="ADAL" clId="{DFB7A6FA-0575-476D-BF4F-8DC840275380}" dt="2024-10-17T08:51:50.356" v="191" actId="26606"/>
          <ac:spMkLst>
            <pc:docMk/>
            <pc:sldMk cId="3160818122" sldId="258"/>
            <ac:spMk id="118" creationId="{3AB72E55-43E4-4356-BFE8-E2102CB0B505}"/>
          </ac:spMkLst>
        </pc:spChg>
        <pc:spChg chg="add del">
          <ac:chgData name="Nina Towers" userId="4b46aab0-9292-4647-804d-d4ba9229df77" providerId="ADAL" clId="{DFB7A6FA-0575-476D-BF4F-8DC840275380}" dt="2024-10-17T08:51:50.356" v="191" actId="26606"/>
          <ac:spMkLst>
            <pc:docMk/>
            <pc:sldMk cId="3160818122" sldId="258"/>
            <ac:spMk id="123" creationId="{C2554CA6-288E-4202-BC52-2E5A8F0C0AED}"/>
          </ac:spMkLst>
        </pc:spChg>
        <pc:spChg chg="add del">
          <ac:chgData name="Nina Towers" userId="4b46aab0-9292-4647-804d-d4ba9229df77" providerId="ADAL" clId="{DFB7A6FA-0575-476D-BF4F-8DC840275380}" dt="2024-10-17T08:51:50.356" v="191" actId="26606"/>
          <ac:spMkLst>
            <pc:docMk/>
            <pc:sldMk cId="3160818122" sldId="258"/>
            <ac:spMk id="125" creationId="{B10BB131-AC8E-4A8E-A5D1-36260F720C3B}"/>
          </ac:spMkLst>
        </pc:spChg>
        <pc:spChg chg="add del">
          <ac:chgData name="Nina Towers" userId="4b46aab0-9292-4647-804d-d4ba9229df77" providerId="ADAL" clId="{DFB7A6FA-0575-476D-BF4F-8DC840275380}" dt="2024-10-17T08:51:50.356" v="191" actId="26606"/>
          <ac:spMkLst>
            <pc:docMk/>
            <pc:sldMk cId="3160818122" sldId="258"/>
            <ac:spMk id="127" creationId="{5B7778FC-632E-4DCA-A7CB-0D7731CCF970}"/>
          </ac:spMkLst>
        </pc:spChg>
        <pc:spChg chg="add del">
          <ac:chgData name="Nina Towers" userId="4b46aab0-9292-4647-804d-d4ba9229df77" providerId="ADAL" clId="{DFB7A6FA-0575-476D-BF4F-8DC840275380}" dt="2024-10-17T08:51:50.356" v="191" actId="26606"/>
          <ac:spMkLst>
            <pc:docMk/>
            <pc:sldMk cId="3160818122" sldId="258"/>
            <ac:spMk id="129" creationId="{FA23A907-97FB-4A8F-880A-DD77401C4296}"/>
          </ac:spMkLst>
        </pc:spChg>
        <pc:cxnChg chg="add del">
          <ac:chgData name="Nina Towers" userId="4b46aab0-9292-4647-804d-d4ba9229df77" providerId="ADAL" clId="{DFB7A6FA-0575-476D-BF4F-8DC840275380}" dt="2024-10-16T15:59:56.379" v="144" actId="26606"/>
          <ac:cxnSpMkLst>
            <pc:docMk/>
            <pc:sldMk cId="3160818122" sldId="258"/>
            <ac:cxnSpMk id="49" creationId="{4B3BCACB-5880-460B-9606-8C433A9AF99D}"/>
          </ac:cxnSpMkLst>
        </pc:cxnChg>
        <pc:cxnChg chg="add del">
          <ac:chgData name="Nina Towers" userId="4b46aab0-9292-4647-804d-d4ba9229df77" providerId="ADAL" clId="{DFB7A6FA-0575-476D-BF4F-8DC840275380}" dt="2024-10-17T08:51:50.356" v="191" actId="26606"/>
          <ac:cxnSpMkLst>
            <pc:docMk/>
            <pc:sldMk cId="3160818122" sldId="258"/>
            <ac:cxnSpMk id="112" creationId="{4B3BCACB-5880-460B-9606-8C433A9AF99D}"/>
          </ac:cxnSpMkLst>
        </pc:cxnChg>
      </pc:sldChg>
      <pc:sldChg chg="addSp delSp modSp mod">
        <pc:chgData name="Nina Towers" userId="4b46aab0-9292-4647-804d-d4ba9229df77" providerId="ADAL" clId="{DFB7A6FA-0575-476D-BF4F-8DC840275380}" dt="2024-10-17T08:51:48.867" v="190" actId="26606"/>
        <pc:sldMkLst>
          <pc:docMk/>
          <pc:sldMk cId="3123880031" sldId="259"/>
        </pc:sldMkLst>
        <pc:spChg chg="mod">
          <ac:chgData name="Nina Towers" userId="4b46aab0-9292-4647-804d-d4ba9229df77" providerId="ADAL" clId="{DFB7A6FA-0575-476D-BF4F-8DC840275380}" dt="2024-10-17T08:37:44.406" v="158" actId="26606"/>
          <ac:spMkLst>
            <pc:docMk/>
            <pc:sldMk cId="3123880031" sldId="259"/>
            <ac:spMk id="2" creationId="{BC3D0D45-51AF-40A8-160E-7CBD69BAE00F}"/>
          </ac:spMkLst>
        </pc:spChg>
        <pc:spChg chg="mod ord">
          <ac:chgData name="Nina Towers" userId="4b46aab0-9292-4647-804d-d4ba9229df77" providerId="ADAL" clId="{DFB7A6FA-0575-476D-BF4F-8DC840275380}" dt="2024-10-17T08:37:44.406" v="158" actId="26606"/>
          <ac:spMkLst>
            <pc:docMk/>
            <pc:sldMk cId="3123880031" sldId="259"/>
            <ac:spMk id="3" creationId="{C4699FF9-6FB5-4643-7A59-2AB25E9489BE}"/>
          </ac:spMkLst>
        </pc:spChg>
        <pc:spChg chg="del">
          <ac:chgData name="Nina Towers" userId="4b46aab0-9292-4647-804d-d4ba9229df77" providerId="ADAL" clId="{DFB7A6FA-0575-476D-BF4F-8DC840275380}" dt="2024-10-16T15:41:23.511" v="45" actId="26606"/>
          <ac:spMkLst>
            <pc:docMk/>
            <pc:sldMk cId="3123880031" sldId="259"/>
            <ac:spMk id="34" creationId="{5954F66B-3BF3-4495-BAEE-BEB2B018880D}"/>
          </ac:spMkLst>
        </pc:spChg>
        <pc:spChg chg="del">
          <ac:chgData name="Nina Towers" userId="4b46aab0-9292-4647-804d-d4ba9229df77" providerId="ADAL" clId="{DFB7A6FA-0575-476D-BF4F-8DC840275380}" dt="2024-10-16T15:41:23.511" v="45" actId="26606"/>
          <ac:spMkLst>
            <pc:docMk/>
            <pc:sldMk cId="3123880031" sldId="259"/>
            <ac:spMk id="35" creationId="{EABAD4DA-87BA-4F70-9EF0-45C6BCF17823}"/>
          </ac:spMkLst>
        </pc:spChg>
        <pc:spChg chg="del">
          <ac:chgData name="Nina Towers" userId="4b46aab0-9292-4647-804d-d4ba9229df77" providerId="ADAL" clId="{DFB7A6FA-0575-476D-BF4F-8DC840275380}" dt="2024-10-16T15:41:23.511" v="45" actId="26606"/>
          <ac:spMkLst>
            <pc:docMk/>
            <pc:sldMk cId="3123880031" sldId="259"/>
            <ac:spMk id="36" creationId="{915128D9-2797-47FA-B6FE-EC24E6B8437A}"/>
          </ac:spMkLst>
        </pc:spChg>
        <pc:spChg chg="add del">
          <ac:chgData name="Nina Towers" userId="4b46aab0-9292-4647-804d-d4ba9229df77" providerId="ADAL" clId="{DFB7A6FA-0575-476D-BF4F-8DC840275380}" dt="2024-10-17T08:36:43.148" v="153" actId="26606"/>
          <ac:spMkLst>
            <pc:docMk/>
            <pc:sldMk cId="3123880031" sldId="259"/>
            <ac:spMk id="41" creationId="{D3E17859-C5F0-476F-A082-A4CB8841DB24}"/>
          </ac:spMkLst>
        </pc:spChg>
        <pc:spChg chg="add del">
          <ac:chgData name="Nina Towers" userId="4b46aab0-9292-4647-804d-d4ba9229df77" providerId="ADAL" clId="{DFB7A6FA-0575-476D-BF4F-8DC840275380}" dt="2024-10-17T08:36:43.148" v="153" actId="26606"/>
          <ac:spMkLst>
            <pc:docMk/>
            <pc:sldMk cId="3123880031" sldId="259"/>
            <ac:spMk id="43" creationId="{70BEB1E7-2F88-40BC-B73D-42E5B6F80BFC}"/>
          </ac:spMkLst>
        </pc:spChg>
        <pc:spChg chg="add del">
          <ac:chgData name="Nina Towers" userId="4b46aab0-9292-4647-804d-d4ba9229df77" providerId="ADAL" clId="{DFB7A6FA-0575-476D-BF4F-8DC840275380}" dt="2024-10-17T08:36:43.148" v="153" actId="26606"/>
          <ac:spMkLst>
            <pc:docMk/>
            <pc:sldMk cId="3123880031" sldId="259"/>
            <ac:spMk id="45" creationId="{A7B99495-F43F-4D80-A44F-2CB4764EB90B}"/>
          </ac:spMkLst>
        </pc:spChg>
        <pc:spChg chg="add del">
          <ac:chgData name="Nina Towers" userId="4b46aab0-9292-4647-804d-d4ba9229df77" providerId="ADAL" clId="{DFB7A6FA-0575-476D-BF4F-8DC840275380}" dt="2024-10-17T08:37:44.406" v="158" actId="26606"/>
          <ac:spMkLst>
            <pc:docMk/>
            <pc:sldMk cId="3123880031" sldId="259"/>
            <ac:spMk id="50" creationId="{2EB492CD-616E-47F8-933B-5E2D952A0593}"/>
          </ac:spMkLst>
        </pc:spChg>
        <pc:spChg chg="add del">
          <ac:chgData name="Nina Towers" userId="4b46aab0-9292-4647-804d-d4ba9229df77" providerId="ADAL" clId="{DFB7A6FA-0575-476D-BF4F-8DC840275380}" dt="2024-10-17T08:37:44.406" v="158" actId="26606"/>
          <ac:spMkLst>
            <pc:docMk/>
            <pc:sldMk cId="3123880031" sldId="259"/>
            <ac:spMk id="52" creationId="{59383CF9-23B5-4335-9B21-1791C4CF1C75}"/>
          </ac:spMkLst>
        </pc:spChg>
        <pc:spChg chg="add del">
          <ac:chgData name="Nina Towers" userId="4b46aab0-9292-4647-804d-d4ba9229df77" providerId="ADAL" clId="{DFB7A6FA-0575-476D-BF4F-8DC840275380}" dt="2024-10-17T08:37:44.406" v="158" actId="26606"/>
          <ac:spMkLst>
            <pc:docMk/>
            <pc:sldMk cId="3123880031" sldId="259"/>
            <ac:spMk id="54" creationId="{0007FE00-9498-4706-B255-6437B0252C02}"/>
          </ac:spMkLst>
        </pc:spChg>
        <pc:spChg chg="add del">
          <ac:chgData name="Nina Towers" userId="4b46aab0-9292-4647-804d-d4ba9229df77" providerId="ADAL" clId="{DFB7A6FA-0575-476D-BF4F-8DC840275380}" dt="2024-10-17T08:37:44.352" v="157" actId="26606"/>
          <ac:spMkLst>
            <pc:docMk/>
            <pc:sldMk cId="3123880031" sldId="259"/>
            <ac:spMk id="59" creationId="{1CD81A2A-6ED4-4EF4-A14C-912D31E14800}"/>
          </ac:spMkLst>
        </pc:spChg>
        <pc:spChg chg="add del">
          <ac:chgData name="Nina Towers" userId="4b46aab0-9292-4647-804d-d4ba9229df77" providerId="ADAL" clId="{DFB7A6FA-0575-476D-BF4F-8DC840275380}" dt="2024-10-17T08:37:44.352" v="157" actId="26606"/>
          <ac:spMkLst>
            <pc:docMk/>
            <pc:sldMk cId="3123880031" sldId="259"/>
            <ac:spMk id="61" creationId="{1661932C-CA15-4E17-B115-FAE7CBEE4789}"/>
          </ac:spMkLst>
        </pc:spChg>
        <pc:spChg chg="add del">
          <ac:chgData name="Nina Towers" userId="4b46aab0-9292-4647-804d-d4ba9229df77" providerId="ADAL" clId="{DFB7A6FA-0575-476D-BF4F-8DC840275380}" dt="2024-10-17T08:37:44.352" v="157" actId="26606"/>
          <ac:spMkLst>
            <pc:docMk/>
            <pc:sldMk cId="3123880031" sldId="259"/>
            <ac:spMk id="63" creationId="{8590ADD5-9383-4D3D-9047-3DA2593CCB5D}"/>
          </ac:spMkLst>
        </pc:spChg>
        <pc:spChg chg="add del">
          <ac:chgData name="Nina Towers" userId="4b46aab0-9292-4647-804d-d4ba9229df77" providerId="ADAL" clId="{DFB7A6FA-0575-476D-BF4F-8DC840275380}" dt="2024-10-17T08:37:44.352" v="157" actId="26606"/>
          <ac:spMkLst>
            <pc:docMk/>
            <pc:sldMk cId="3123880031" sldId="259"/>
            <ac:spMk id="65" creationId="{DABE3E45-88CF-45D8-8D40-C773324D93F6}"/>
          </ac:spMkLst>
        </pc:spChg>
        <pc:spChg chg="add del">
          <ac:chgData name="Nina Towers" userId="4b46aab0-9292-4647-804d-d4ba9229df77" providerId="ADAL" clId="{DFB7A6FA-0575-476D-BF4F-8DC840275380}" dt="2024-10-17T08:37:44.352" v="157" actId="26606"/>
          <ac:spMkLst>
            <pc:docMk/>
            <pc:sldMk cId="3123880031" sldId="259"/>
            <ac:spMk id="69" creationId="{B91ECDA9-56DC-4270-8F33-01C5637B8CEB}"/>
          </ac:spMkLst>
        </pc:spChg>
        <pc:spChg chg="add del">
          <ac:chgData name="Nina Towers" userId="4b46aab0-9292-4647-804d-d4ba9229df77" providerId="ADAL" clId="{DFB7A6FA-0575-476D-BF4F-8DC840275380}" dt="2024-10-17T08:37:44.352" v="157" actId="26606"/>
          <ac:spMkLst>
            <pc:docMk/>
            <pc:sldMk cId="3123880031" sldId="259"/>
            <ac:spMk id="71" creationId="{75F47824-961D-465D-84F9-EAE11BC6173B}"/>
          </ac:spMkLst>
        </pc:spChg>
        <pc:spChg chg="add del">
          <ac:chgData name="Nina Towers" userId="4b46aab0-9292-4647-804d-d4ba9229df77" providerId="ADAL" clId="{DFB7A6FA-0575-476D-BF4F-8DC840275380}" dt="2024-10-17T08:37:44.352" v="157" actId="26606"/>
          <ac:spMkLst>
            <pc:docMk/>
            <pc:sldMk cId="3123880031" sldId="259"/>
            <ac:spMk id="73" creationId="{FEC9DA3E-C1D7-472D-B7C0-F71AE41FBA23}"/>
          </ac:spMkLst>
        </pc:spChg>
        <pc:spChg chg="add del">
          <ac:chgData name="Nina Towers" userId="4b46aab0-9292-4647-804d-d4ba9229df77" providerId="ADAL" clId="{DFB7A6FA-0575-476D-BF4F-8DC840275380}" dt="2024-10-17T08:51:48.867" v="190" actId="26606"/>
          <ac:spMkLst>
            <pc:docMk/>
            <pc:sldMk cId="3123880031" sldId="259"/>
            <ac:spMk id="75" creationId="{6A84B152-3496-4C52-AF08-97AFFC09DD2C}"/>
          </ac:spMkLst>
        </pc:spChg>
        <pc:spChg chg="add del">
          <ac:chgData name="Nina Towers" userId="4b46aab0-9292-4647-804d-d4ba9229df77" providerId="ADAL" clId="{DFB7A6FA-0575-476D-BF4F-8DC840275380}" dt="2024-10-17T08:51:48.867" v="190" actId="26606"/>
          <ac:spMkLst>
            <pc:docMk/>
            <pc:sldMk cId="3123880031" sldId="259"/>
            <ac:spMk id="76" creationId="{6B2ADB95-0FA3-4BD7-A8AC-89D014A83E5B}"/>
          </ac:spMkLst>
        </pc:spChg>
        <pc:spChg chg="add del">
          <ac:chgData name="Nina Towers" userId="4b46aab0-9292-4647-804d-d4ba9229df77" providerId="ADAL" clId="{DFB7A6FA-0575-476D-BF4F-8DC840275380}" dt="2024-10-17T08:51:48.867" v="190" actId="26606"/>
          <ac:spMkLst>
            <pc:docMk/>
            <pc:sldMk cId="3123880031" sldId="259"/>
            <ac:spMk id="77" creationId="{C924DBCE-E731-4B22-8181-A39C1D86276C}"/>
          </ac:spMkLst>
        </pc:spChg>
        <pc:spChg chg="add del">
          <ac:chgData name="Nina Towers" userId="4b46aab0-9292-4647-804d-d4ba9229df77" providerId="ADAL" clId="{DFB7A6FA-0575-476D-BF4F-8DC840275380}" dt="2024-10-17T08:51:48.867" v="190" actId="26606"/>
          <ac:spMkLst>
            <pc:docMk/>
            <pc:sldMk cId="3123880031" sldId="259"/>
            <ac:spMk id="78" creationId="{4CBF9756-6AC8-4C65-84DF-56FBFFA1D873}"/>
          </ac:spMkLst>
        </pc:spChg>
        <pc:spChg chg="add del">
          <ac:chgData name="Nina Towers" userId="4b46aab0-9292-4647-804d-d4ba9229df77" providerId="ADAL" clId="{DFB7A6FA-0575-476D-BF4F-8DC840275380}" dt="2024-10-17T08:51:48.867" v="190" actId="26606"/>
          <ac:spMkLst>
            <pc:docMk/>
            <pc:sldMk cId="3123880031" sldId="259"/>
            <ac:spMk id="79" creationId="{2D385988-EAAF-4C27-AF8A-2BFBECAF3D4F}"/>
          </ac:spMkLst>
        </pc:spChg>
        <pc:spChg chg="add del">
          <ac:chgData name="Nina Towers" userId="4b46aab0-9292-4647-804d-d4ba9229df77" providerId="ADAL" clId="{DFB7A6FA-0575-476D-BF4F-8DC840275380}" dt="2024-10-17T08:51:48.867" v="190" actId="26606"/>
          <ac:spMkLst>
            <pc:docMk/>
            <pc:sldMk cId="3123880031" sldId="259"/>
            <ac:spMk id="81" creationId="{B621D332-7329-4994-8836-C429A51B7549}"/>
          </ac:spMkLst>
        </pc:spChg>
        <pc:spChg chg="add del">
          <ac:chgData name="Nina Towers" userId="4b46aab0-9292-4647-804d-d4ba9229df77" providerId="ADAL" clId="{DFB7A6FA-0575-476D-BF4F-8DC840275380}" dt="2024-10-17T08:51:48.867" v="190" actId="26606"/>
          <ac:spMkLst>
            <pc:docMk/>
            <pc:sldMk cId="3123880031" sldId="259"/>
            <ac:spMk id="82" creationId="{2D20F754-35A9-4508-BE3C-C59996D1437B}"/>
          </ac:spMkLst>
        </pc:spChg>
        <pc:spChg chg="add del">
          <ac:chgData name="Nina Towers" userId="4b46aab0-9292-4647-804d-d4ba9229df77" providerId="ADAL" clId="{DFB7A6FA-0575-476D-BF4F-8DC840275380}" dt="2024-10-17T08:51:48.867" v="190" actId="26606"/>
          <ac:spMkLst>
            <pc:docMk/>
            <pc:sldMk cId="3123880031" sldId="259"/>
            <ac:spMk id="87" creationId="{4F7EBAE4-9945-4473-9E34-B2C66EA0F03D}"/>
          </ac:spMkLst>
        </pc:spChg>
        <pc:spChg chg="add del">
          <ac:chgData name="Nina Towers" userId="4b46aab0-9292-4647-804d-d4ba9229df77" providerId="ADAL" clId="{DFB7A6FA-0575-476D-BF4F-8DC840275380}" dt="2024-10-17T08:51:48.867" v="190" actId="26606"/>
          <ac:spMkLst>
            <pc:docMk/>
            <pc:sldMk cId="3123880031" sldId="259"/>
            <ac:spMk id="89" creationId="{70BEB1E7-2F88-40BC-B73D-42E5B6F80BFC}"/>
          </ac:spMkLst>
        </pc:spChg>
        <pc:spChg chg="add del">
          <ac:chgData name="Nina Towers" userId="4b46aab0-9292-4647-804d-d4ba9229df77" providerId="ADAL" clId="{DFB7A6FA-0575-476D-BF4F-8DC840275380}" dt="2024-10-17T08:51:48.867" v="190" actId="26606"/>
          <ac:spMkLst>
            <pc:docMk/>
            <pc:sldMk cId="3123880031" sldId="259"/>
            <ac:spMk id="91" creationId="{A7B99495-F43F-4D80-A44F-2CB4764EB90B}"/>
          </ac:spMkLst>
        </pc:spChg>
        <pc:picChg chg="mod ord">
          <ac:chgData name="Nina Towers" userId="4b46aab0-9292-4647-804d-d4ba9229df77" providerId="ADAL" clId="{DFB7A6FA-0575-476D-BF4F-8DC840275380}" dt="2024-10-17T08:51:48.867" v="190" actId="26606"/>
          <ac:picMkLst>
            <pc:docMk/>
            <pc:sldMk cId="3123880031" sldId="259"/>
            <ac:picMk id="6" creationId="{53AEBC4D-BB1F-1957-2770-8B8E82FCA7C5}"/>
          </ac:picMkLst>
        </pc:picChg>
        <pc:cxnChg chg="add del">
          <ac:chgData name="Nina Towers" userId="4b46aab0-9292-4647-804d-d4ba9229df77" providerId="ADAL" clId="{DFB7A6FA-0575-476D-BF4F-8DC840275380}" dt="2024-10-17T08:37:44.352" v="157" actId="26606"/>
          <ac:cxnSpMkLst>
            <pc:docMk/>
            <pc:sldMk cId="3123880031" sldId="259"/>
            <ac:cxnSpMk id="67" creationId="{49CD1692-827B-4C8D-B4A1-134FD04CF45C}"/>
          </ac:cxnSpMkLst>
        </pc:cxnChg>
        <pc:cxnChg chg="add del">
          <ac:chgData name="Nina Towers" userId="4b46aab0-9292-4647-804d-d4ba9229df77" providerId="ADAL" clId="{DFB7A6FA-0575-476D-BF4F-8DC840275380}" dt="2024-10-17T08:51:48.867" v="190" actId="26606"/>
          <ac:cxnSpMkLst>
            <pc:docMk/>
            <pc:sldMk cId="3123880031" sldId="259"/>
            <ac:cxnSpMk id="80" creationId="{43621FD4-D14D-45D5-9A57-9A2DE5EA59C0}"/>
          </ac:cxnSpMkLst>
        </pc:cxnChg>
      </pc:sldChg>
      <pc:sldChg chg="addSp delSp modSp mod">
        <pc:chgData name="Nina Towers" userId="4b46aab0-9292-4647-804d-d4ba9229df77" providerId="ADAL" clId="{DFB7A6FA-0575-476D-BF4F-8DC840275380}" dt="2024-10-16T15:41:29.836" v="46" actId="26606"/>
        <pc:sldMkLst>
          <pc:docMk/>
          <pc:sldMk cId="2514914947" sldId="261"/>
        </pc:sldMkLst>
        <pc:spChg chg="mod">
          <ac:chgData name="Nina Towers" userId="4b46aab0-9292-4647-804d-d4ba9229df77" providerId="ADAL" clId="{DFB7A6FA-0575-476D-BF4F-8DC840275380}" dt="2024-10-16T15:41:29.836" v="46" actId="26606"/>
          <ac:spMkLst>
            <pc:docMk/>
            <pc:sldMk cId="2514914947" sldId="261"/>
            <ac:spMk id="2" creationId="{20344105-B25E-0B4F-6056-598D1DEAC23C}"/>
          </ac:spMkLst>
        </pc:spChg>
        <pc:spChg chg="mod">
          <ac:chgData name="Nina Towers" userId="4b46aab0-9292-4647-804d-d4ba9229df77" providerId="ADAL" clId="{DFB7A6FA-0575-476D-BF4F-8DC840275380}" dt="2024-10-16T15:41:29.836" v="46" actId="26606"/>
          <ac:spMkLst>
            <pc:docMk/>
            <pc:sldMk cId="2514914947" sldId="261"/>
            <ac:spMk id="3" creationId="{423A9C7A-EE92-3E7C-F9E1-811F19000FFA}"/>
          </ac:spMkLst>
        </pc:spChg>
        <pc:spChg chg="del">
          <ac:chgData name="Nina Towers" userId="4b46aab0-9292-4647-804d-d4ba9229df77" providerId="ADAL" clId="{DFB7A6FA-0575-476D-BF4F-8DC840275380}" dt="2024-10-16T15:40:31.654" v="38" actId="26606"/>
          <ac:spMkLst>
            <pc:docMk/>
            <pc:sldMk cId="2514914947" sldId="261"/>
            <ac:spMk id="24" creationId="{1C799903-48D5-4A31-A1A2-541072D9771E}"/>
          </ac:spMkLst>
        </pc:spChg>
        <pc:spChg chg="del">
          <ac:chgData name="Nina Towers" userId="4b46aab0-9292-4647-804d-d4ba9229df77" providerId="ADAL" clId="{DFB7A6FA-0575-476D-BF4F-8DC840275380}" dt="2024-10-16T15:40:31.654" v="38" actId="26606"/>
          <ac:spMkLst>
            <pc:docMk/>
            <pc:sldMk cId="2514914947" sldId="261"/>
            <ac:spMk id="26" creationId="{8EFFF109-FC58-4FD3-BE05-9775A1310F55}"/>
          </ac:spMkLst>
        </pc:spChg>
        <pc:spChg chg="del">
          <ac:chgData name="Nina Towers" userId="4b46aab0-9292-4647-804d-d4ba9229df77" providerId="ADAL" clId="{DFB7A6FA-0575-476D-BF4F-8DC840275380}" dt="2024-10-16T15:40:31.654" v="38" actId="26606"/>
          <ac:spMkLst>
            <pc:docMk/>
            <pc:sldMk cId="2514914947" sldId="261"/>
            <ac:spMk id="28" creationId="{E1B96AD6-92A9-4273-A62B-96A1C3E0BA95}"/>
          </ac:spMkLst>
        </pc:spChg>
        <pc:spChg chg="del">
          <ac:chgData name="Nina Towers" userId="4b46aab0-9292-4647-804d-d4ba9229df77" providerId="ADAL" clId="{DFB7A6FA-0575-476D-BF4F-8DC840275380}" dt="2024-10-16T15:40:31.654" v="38" actId="26606"/>
          <ac:spMkLst>
            <pc:docMk/>
            <pc:sldMk cId="2514914947" sldId="261"/>
            <ac:spMk id="30" creationId="{463EEC44-1BA3-44ED-81FC-A644B04B2A44}"/>
          </ac:spMkLst>
        </pc:spChg>
        <pc:spChg chg="add del">
          <ac:chgData name="Nina Towers" userId="4b46aab0-9292-4647-804d-d4ba9229df77" providerId="ADAL" clId="{DFB7A6FA-0575-476D-BF4F-8DC840275380}" dt="2024-10-16T15:41:29.836" v="46" actId="26606"/>
          <ac:spMkLst>
            <pc:docMk/>
            <pc:sldMk cId="2514914947" sldId="261"/>
            <ac:spMk id="37" creationId="{2EB492CD-616E-47F8-933B-5E2D952A0593}"/>
          </ac:spMkLst>
        </pc:spChg>
        <pc:spChg chg="add del">
          <ac:chgData name="Nina Towers" userId="4b46aab0-9292-4647-804d-d4ba9229df77" providerId="ADAL" clId="{DFB7A6FA-0575-476D-BF4F-8DC840275380}" dt="2024-10-16T15:41:29.836" v="46" actId="26606"/>
          <ac:spMkLst>
            <pc:docMk/>
            <pc:sldMk cId="2514914947" sldId="261"/>
            <ac:spMk id="39" creationId="{59383CF9-23B5-4335-9B21-1791C4CF1C75}"/>
          </ac:spMkLst>
        </pc:spChg>
        <pc:spChg chg="add del">
          <ac:chgData name="Nina Towers" userId="4b46aab0-9292-4647-804d-d4ba9229df77" providerId="ADAL" clId="{DFB7A6FA-0575-476D-BF4F-8DC840275380}" dt="2024-10-16T15:41:29.836" v="46" actId="26606"/>
          <ac:spMkLst>
            <pc:docMk/>
            <pc:sldMk cId="2514914947" sldId="261"/>
            <ac:spMk id="41" creationId="{0007FE00-9498-4706-B255-6437B0252C02}"/>
          </ac:spMkLst>
        </pc:spChg>
        <pc:spChg chg="add">
          <ac:chgData name="Nina Towers" userId="4b46aab0-9292-4647-804d-d4ba9229df77" providerId="ADAL" clId="{DFB7A6FA-0575-476D-BF4F-8DC840275380}" dt="2024-10-16T15:41:29.836" v="46" actId="26606"/>
          <ac:spMkLst>
            <pc:docMk/>
            <pc:sldMk cId="2514914947" sldId="261"/>
            <ac:spMk id="46" creationId="{1CD81A2A-6ED4-4EF4-A14C-912D31E14800}"/>
          </ac:spMkLst>
        </pc:spChg>
        <pc:spChg chg="add">
          <ac:chgData name="Nina Towers" userId="4b46aab0-9292-4647-804d-d4ba9229df77" providerId="ADAL" clId="{DFB7A6FA-0575-476D-BF4F-8DC840275380}" dt="2024-10-16T15:41:29.836" v="46" actId="26606"/>
          <ac:spMkLst>
            <pc:docMk/>
            <pc:sldMk cId="2514914947" sldId="261"/>
            <ac:spMk id="48" creationId="{1661932C-CA15-4E17-B115-FAE7CBEE4789}"/>
          </ac:spMkLst>
        </pc:spChg>
        <pc:spChg chg="add">
          <ac:chgData name="Nina Towers" userId="4b46aab0-9292-4647-804d-d4ba9229df77" providerId="ADAL" clId="{DFB7A6FA-0575-476D-BF4F-8DC840275380}" dt="2024-10-16T15:41:29.836" v="46" actId="26606"/>
          <ac:spMkLst>
            <pc:docMk/>
            <pc:sldMk cId="2514914947" sldId="261"/>
            <ac:spMk id="50" creationId="{8590ADD5-9383-4D3D-9047-3DA2593CCB5D}"/>
          </ac:spMkLst>
        </pc:spChg>
        <pc:spChg chg="add">
          <ac:chgData name="Nina Towers" userId="4b46aab0-9292-4647-804d-d4ba9229df77" providerId="ADAL" clId="{DFB7A6FA-0575-476D-BF4F-8DC840275380}" dt="2024-10-16T15:41:29.836" v="46" actId="26606"/>
          <ac:spMkLst>
            <pc:docMk/>
            <pc:sldMk cId="2514914947" sldId="261"/>
            <ac:spMk id="52" creationId="{DABE3E45-88CF-45D8-8D40-C773324D93F6}"/>
          </ac:spMkLst>
        </pc:spChg>
        <pc:spChg chg="add">
          <ac:chgData name="Nina Towers" userId="4b46aab0-9292-4647-804d-d4ba9229df77" providerId="ADAL" clId="{DFB7A6FA-0575-476D-BF4F-8DC840275380}" dt="2024-10-16T15:41:29.836" v="46" actId="26606"/>
          <ac:spMkLst>
            <pc:docMk/>
            <pc:sldMk cId="2514914947" sldId="261"/>
            <ac:spMk id="56" creationId="{B91ECDA9-56DC-4270-8F33-01C5637B8CEB}"/>
          </ac:spMkLst>
        </pc:spChg>
        <pc:spChg chg="add">
          <ac:chgData name="Nina Towers" userId="4b46aab0-9292-4647-804d-d4ba9229df77" providerId="ADAL" clId="{DFB7A6FA-0575-476D-BF4F-8DC840275380}" dt="2024-10-16T15:41:29.836" v="46" actId="26606"/>
          <ac:spMkLst>
            <pc:docMk/>
            <pc:sldMk cId="2514914947" sldId="261"/>
            <ac:spMk id="58" creationId="{75F47824-961D-465D-84F9-EAE11BC6173B}"/>
          </ac:spMkLst>
        </pc:spChg>
        <pc:spChg chg="add">
          <ac:chgData name="Nina Towers" userId="4b46aab0-9292-4647-804d-d4ba9229df77" providerId="ADAL" clId="{DFB7A6FA-0575-476D-BF4F-8DC840275380}" dt="2024-10-16T15:41:29.836" v="46" actId="26606"/>
          <ac:spMkLst>
            <pc:docMk/>
            <pc:sldMk cId="2514914947" sldId="261"/>
            <ac:spMk id="60" creationId="{FEC9DA3E-C1D7-472D-B7C0-F71AE41FBA23}"/>
          </ac:spMkLst>
        </pc:spChg>
        <pc:picChg chg="add mod ord">
          <ac:chgData name="Nina Towers" userId="4b46aab0-9292-4647-804d-d4ba9229df77" providerId="ADAL" clId="{DFB7A6FA-0575-476D-BF4F-8DC840275380}" dt="2024-10-16T15:41:29.836" v="46" actId="26606"/>
          <ac:picMkLst>
            <pc:docMk/>
            <pc:sldMk cId="2514914947" sldId="261"/>
            <ac:picMk id="34" creationId="{43F842FB-00FC-22FC-C18D-25EE6FEF0887}"/>
          </ac:picMkLst>
        </pc:picChg>
        <pc:cxnChg chg="add">
          <ac:chgData name="Nina Towers" userId="4b46aab0-9292-4647-804d-d4ba9229df77" providerId="ADAL" clId="{DFB7A6FA-0575-476D-BF4F-8DC840275380}" dt="2024-10-16T15:41:29.836" v="46" actId="26606"/>
          <ac:cxnSpMkLst>
            <pc:docMk/>
            <pc:sldMk cId="2514914947" sldId="261"/>
            <ac:cxnSpMk id="54" creationId="{49CD1692-827B-4C8D-B4A1-134FD04CF45C}"/>
          </ac:cxnSpMkLst>
        </pc:cxnChg>
      </pc:sldChg>
      <pc:sldChg chg="addSp delSp modSp mod">
        <pc:chgData name="Nina Towers" userId="4b46aab0-9292-4647-804d-d4ba9229df77" providerId="ADAL" clId="{DFB7A6FA-0575-476D-BF4F-8DC840275380}" dt="2024-10-16T15:47:41.134" v="53" actId="26606"/>
        <pc:sldMkLst>
          <pc:docMk/>
          <pc:sldMk cId="3256716122" sldId="262"/>
        </pc:sldMkLst>
        <pc:spChg chg="mod">
          <ac:chgData name="Nina Towers" userId="4b46aab0-9292-4647-804d-d4ba9229df77" providerId="ADAL" clId="{DFB7A6FA-0575-476D-BF4F-8DC840275380}" dt="2024-10-16T15:47:41.134" v="53" actId="26606"/>
          <ac:spMkLst>
            <pc:docMk/>
            <pc:sldMk cId="3256716122" sldId="262"/>
            <ac:spMk id="2" creationId="{3DD8B66D-AE49-E584-BE36-44DA36E0B43D}"/>
          </ac:spMkLst>
        </pc:spChg>
        <pc:spChg chg="del">
          <ac:chgData name="Nina Towers" userId="4b46aab0-9292-4647-804d-d4ba9229df77" providerId="ADAL" clId="{DFB7A6FA-0575-476D-BF4F-8DC840275380}" dt="2024-10-16T15:47:31.391" v="51" actId="26606"/>
          <ac:spMkLst>
            <pc:docMk/>
            <pc:sldMk cId="3256716122" sldId="262"/>
            <ac:spMk id="13" creationId="{3ECBE1F1-D69B-4AFA-ABD5-8E41720EF6DE}"/>
          </ac:spMkLst>
        </pc:spChg>
        <pc:spChg chg="del">
          <ac:chgData name="Nina Towers" userId="4b46aab0-9292-4647-804d-d4ba9229df77" providerId="ADAL" clId="{DFB7A6FA-0575-476D-BF4F-8DC840275380}" dt="2024-10-16T15:47:31.391" v="51" actId="26606"/>
          <ac:spMkLst>
            <pc:docMk/>
            <pc:sldMk cId="3256716122" sldId="262"/>
            <ac:spMk id="15" creationId="{603A6265-E10C-4B85-9C20-E75FCAF9CC63}"/>
          </ac:spMkLst>
        </pc:spChg>
        <pc:spChg chg="mod">
          <ac:chgData name="Nina Towers" userId="4b46aab0-9292-4647-804d-d4ba9229df77" providerId="ADAL" clId="{DFB7A6FA-0575-476D-BF4F-8DC840275380}" dt="2024-10-16T15:47:41.134" v="53" actId="26606"/>
          <ac:spMkLst>
            <pc:docMk/>
            <pc:sldMk cId="3256716122" sldId="262"/>
            <ac:spMk id="16" creationId="{3D0513FE-5B23-5A6B-FC8B-28728A2734E3}"/>
          </ac:spMkLst>
        </pc:spChg>
        <pc:spChg chg="add del">
          <ac:chgData name="Nina Towers" userId="4b46aab0-9292-4647-804d-d4ba9229df77" providerId="ADAL" clId="{DFB7A6FA-0575-476D-BF4F-8DC840275380}" dt="2024-10-16T15:47:41.134" v="53" actId="26606"/>
          <ac:spMkLst>
            <pc:docMk/>
            <pc:sldMk cId="3256716122" sldId="262"/>
            <ac:spMk id="21" creationId="{4037C1C0-FADA-40C7-B923-037899A24F09}"/>
          </ac:spMkLst>
        </pc:spChg>
        <pc:spChg chg="add del">
          <ac:chgData name="Nina Towers" userId="4b46aab0-9292-4647-804d-d4ba9229df77" providerId="ADAL" clId="{DFB7A6FA-0575-476D-BF4F-8DC840275380}" dt="2024-10-16T15:47:41.134" v="53" actId="26606"/>
          <ac:spMkLst>
            <pc:docMk/>
            <pc:sldMk cId="3256716122" sldId="262"/>
            <ac:spMk id="23" creationId="{4B56CC07-3AFD-4C79-AFB2-0428FBBD79D1}"/>
          </ac:spMkLst>
        </pc:spChg>
        <pc:spChg chg="add">
          <ac:chgData name="Nina Towers" userId="4b46aab0-9292-4647-804d-d4ba9229df77" providerId="ADAL" clId="{DFB7A6FA-0575-476D-BF4F-8DC840275380}" dt="2024-10-16T15:47:41.134" v="53" actId="26606"/>
          <ac:spMkLst>
            <pc:docMk/>
            <pc:sldMk cId="3256716122" sldId="262"/>
            <ac:spMk id="28" creationId="{6A84B152-3496-4C52-AF08-97AFFC09DD2C}"/>
          </ac:spMkLst>
        </pc:spChg>
        <pc:spChg chg="add">
          <ac:chgData name="Nina Towers" userId="4b46aab0-9292-4647-804d-d4ba9229df77" providerId="ADAL" clId="{DFB7A6FA-0575-476D-BF4F-8DC840275380}" dt="2024-10-16T15:47:41.134" v="53" actId="26606"/>
          <ac:spMkLst>
            <pc:docMk/>
            <pc:sldMk cId="3256716122" sldId="262"/>
            <ac:spMk id="30" creationId="{6B2ADB95-0FA3-4BD7-A8AC-89D014A83E5B}"/>
          </ac:spMkLst>
        </pc:spChg>
        <pc:spChg chg="add">
          <ac:chgData name="Nina Towers" userId="4b46aab0-9292-4647-804d-d4ba9229df77" providerId="ADAL" clId="{DFB7A6FA-0575-476D-BF4F-8DC840275380}" dt="2024-10-16T15:47:41.134" v="53" actId="26606"/>
          <ac:spMkLst>
            <pc:docMk/>
            <pc:sldMk cId="3256716122" sldId="262"/>
            <ac:spMk id="32" creationId="{C924DBCE-E731-4B22-8181-A39C1D86276C}"/>
          </ac:spMkLst>
        </pc:spChg>
        <pc:spChg chg="add">
          <ac:chgData name="Nina Towers" userId="4b46aab0-9292-4647-804d-d4ba9229df77" providerId="ADAL" clId="{DFB7A6FA-0575-476D-BF4F-8DC840275380}" dt="2024-10-16T15:47:41.134" v="53" actId="26606"/>
          <ac:spMkLst>
            <pc:docMk/>
            <pc:sldMk cId="3256716122" sldId="262"/>
            <ac:spMk id="34" creationId="{4CBF9756-6AC8-4C65-84DF-56FBFFA1D873}"/>
          </ac:spMkLst>
        </pc:spChg>
        <pc:spChg chg="add">
          <ac:chgData name="Nina Towers" userId="4b46aab0-9292-4647-804d-d4ba9229df77" providerId="ADAL" clId="{DFB7A6FA-0575-476D-BF4F-8DC840275380}" dt="2024-10-16T15:47:41.134" v="53" actId="26606"/>
          <ac:spMkLst>
            <pc:docMk/>
            <pc:sldMk cId="3256716122" sldId="262"/>
            <ac:spMk id="36" creationId="{2D385988-EAAF-4C27-AF8A-2BFBECAF3D4F}"/>
          </ac:spMkLst>
        </pc:spChg>
        <pc:spChg chg="add">
          <ac:chgData name="Nina Towers" userId="4b46aab0-9292-4647-804d-d4ba9229df77" providerId="ADAL" clId="{DFB7A6FA-0575-476D-BF4F-8DC840275380}" dt="2024-10-16T15:47:41.134" v="53" actId="26606"/>
          <ac:spMkLst>
            <pc:docMk/>
            <pc:sldMk cId="3256716122" sldId="262"/>
            <ac:spMk id="40" creationId="{B621D332-7329-4994-8836-C429A51B7549}"/>
          </ac:spMkLst>
        </pc:spChg>
        <pc:spChg chg="add">
          <ac:chgData name="Nina Towers" userId="4b46aab0-9292-4647-804d-d4ba9229df77" providerId="ADAL" clId="{DFB7A6FA-0575-476D-BF4F-8DC840275380}" dt="2024-10-16T15:47:41.134" v="53" actId="26606"/>
          <ac:spMkLst>
            <pc:docMk/>
            <pc:sldMk cId="3256716122" sldId="262"/>
            <ac:spMk id="42" creationId="{2D20F754-35A9-4508-BE3C-C59996D1437B}"/>
          </ac:spMkLst>
        </pc:spChg>
        <pc:picChg chg="mod ord">
          <ac:chgData name="Nina Towers" userId="4b46aab0-9292-4647-804d-d4ba9229df77" providerId="ADAL" clId="{DFB7A6FA-0575-476D-BF4F-8DC840275380}" dt="2024-10-16T15:47:41.134" v="53" actId="26606"/>
          <ac:picMkLst>
            <pc:docMk/>
            <pc:sldMk cId="3256716122" sldId="262"/>
            <ac:picMk id="14" creationId="{6EAE1A7C-AA69-D347-9B34-DF3538110953}"/>
          </ac:picMkLst>
        </pc:picChg>
        <pc:cxnChg chg="add">
          <ac:chgData name="Nina Towers" userId="4b46aab0-9292-4647-804d-d4ba9229df77" providerId="ADAL" clId="{DFB7A6FA-0575-476D-BF4F-8DC840275380}" dt="2024-10-16T15:47:41.134" v="53" actId="26606"/>
          <ac:cxnSpMkLst>
            <pc:docMk/>
            <pc:sldMk cId="3256716122" sldId="262"/>
            <ac:cxnSpMk id="38" creationId="{43621FD4-D14D-45D5-9A57-9A2DE5EA59C0}"/>
          </ac:cxnSpMkLst>
        </pc:cxnChg>
      </pc:sldChg>
      <pc:sldChg chg="addSp delSp modSp mod">
        <pc:chgData name="Nina Towers" userId="4b46aab0-9292-4647-804d-d4ba9229df77" providerId="ADAL" clId="{DFB7A6FA-0575-476D-BF4F-8DC840275380}" dt="2024-10-17T08:38:11.943" v="160" actId="26606"/>
        <pc:sldMkLst>
          <pc:docMk/>
          <pc:sldMk cId="4001298592" sldId="263"/>
        </pc:sldMkLst>
        <pc:spChg chg="mod">
          <ac:chgData name="Nina Towers" userId="4b46aab0-9292-4647-804d-d4ba9229df77" providerId="ADAL" clId="{DFB7A6FA-0575-476D-BF4F-8DC840275380}" dt="2024-10-16T16:00:52.320" v="145" actId="26606"/>
          <ac:spMkLst>
            <pc:docMk/>
            <pc:sldMk cId="4001298592" sldId="263"/>
            <ac:spMk id="2" creationId="{2C8BB678-4A51-FFE5-9FF5-174B32D30A99}"/>
          </ac:spMkLst>
        </pc:spChg>
        <pc:spChg chg="mod">
          <ac:chgData name="Nina Towers" userId="4b46aab0-9292-4647-804d-d4ba9229df77" providerId="ADAL" clId="{DFB7A6FA-0575-476D-BF4F-8DC840275380}" dt="2024-10-16T16:00:52.320" v="145" actId="26606"/>
          <ac:spMkLst>
            <pc:docMk/>
            <pc:sldMk cId="4001298592" sldId="263"/>
            <ac:spMk id="16" creationId="{8972199F-8EF2-2F8D-1EE5-61AB6EAECC4A}"/>
          </ac:spMkLst>
        </pc:spChg>
        <pc:spChg chg="del">
          <ac:chgData name="Nina Towers" userId="4b46aab0-9292-4647-804d-d4ba9229df77" providerId="ADAL" clId="{DFB7A6FA-0575-476D-BF4F-8DC840275380}" dt="2024-10-16T15:47:22.094" v="50" actId="26606"/>
          <ac:spMkLst>
            <pc:docMk/>
            <pc:sldMk cId="4001298592" sldId="263"/>
            <ac:spMk id="21" creationId="{D009D6D5-DAC2-4A8B-A17A-E206B9012D09}"/>
          </ac:spMkLst>
        </pc:spChg>
        <pc:spChg chg="add del">
          <ac:chgData name="Nina Towers" userId="4b46aab0-9292-4647-804d-d4ba9229df77" providerId="ADAL" clId="{DFB7A6FA-0575-476D-BF4F-8DC840275380}" dt="2024-10-16T16:00:52.320" v="145" actId="26606"/>
          <ac:spMkLst>
            <pc:docMk/>
            <pc:sldMk cId="4001298592" sldId="263"/>
            <ac:spMk id="26" creationId="{4AC6B390-BC59-4F1D-A0EE-D71A92F0A0B2}"/>
          </ac:spMkLst>
        </pc:spChg>
        <pc:spChg chg="add del">
          <ac:chgData name="Nina Towers" userId="4b46aab0-9292-4647-804d-d4ba9229df77" providerId="ADAL" clId="{DFB7A6FA-0575-476D-BF4F-8DC840275380}" dt="2024-10-16T16:00:52.320" v="145" actId="26606"/>
          <ac:spMkLst>
            <pc:docMk/>
            <pc:sldMk cId="4001298592" sldId="263"/>
            <ac:spMk id="28" creationId="{B6C60D79-16F1-4C4B-B7E3-7634E7069CDE}"/>
          </ac:spMkLst>
        </pc:spChg>
        <pc:spChg chg="add del">
          <ac:chgData name="Nina Towers" userId="4b46aab0-9292-4647-804d-d4ba9229df77" providerId="ADAL" clId="{DFB7A6FA-0575-476D-BF4F-8DC840275380}" dt="2024-10-16T16:00:52.320" v="145" actId="26606"/>
          <ac:spMkLst>
            <pc:docMk/>
            <pc:sldMk cId="4001298592" sldId="263"/>
            <ac:spMk id="30" creationId="{426B127E-6498-4C77-9C9D-4553A5113B80}"/>
          </ac:spMkLst>
        </pc:spChg>
        <pc:spChg chg="add del">
          <ac:chgData name="Nina Towers" userId="4b46aab0-9292-4647-804d-d4ba9229df77" providerId="ADAL" clId="{DFB7A6FA-0575-476D-BF4F-8DC840275380}" dt="2024-10-17T08:38:11.943" v="160" actId="26606"/>
          <ac:spMkLst>
            <pc:docMk/>
            <pc:sldMk cId="4001298592" sldId="263"/>
            <ac:spMk id="35" creationId="{4F7EBAE4-9945-4473-9E34-B2C66EA0F03D}"/>
          </ac:spMkLst>
        </pc:spChg>
        <pc:spChg chg="add del">
          <ac:chgData name="Nina Towers" userId="4b46aab0-9292-4647-804d-d4ba9229df77" providerId="ADAL" clId="{DFB7A6FA-0575-476D-BF4F-8DC840275380}" dt="2024-10-17T08:38:11.943" v="160" actId="26606"/>
          <ac:spMkLst>
            <pc:docMk/>
            <pc:sldMk cId="4001298592" sldId="263"/>
            <ac:spMk id="37" creationId="{70BEB1E7-2F88-40BC-B73D-42E5B6F80BFC}"/>
          </ac:spMkLst>
        </pc:spChg>
        <pc:spChg chg="add del">
          <ac:chgData name="Nina Towers" userId="4b46aab0-9292-4647-804d-d4ba9229df77" providerId="ADAL" clId="{DFB7A6FA-0575-476D-BF4F-8DC840275380}" dt="2024-10-17T08:38:11.943" v="160" actId="26606"/>
          <ac:spMkLst>
            <pc:docMk/>
            <pc:sldMk cId="4001298592" sldId="263"/>
            <ac:spMk id="39" creationId="{A7B99495-F43F-4D80-A44F-2CB4764EB90B}"/>
          </ac:spMkLst>
        </pc:spChg>
        <pc:spChg chg="add">
          <ac:chgData name="Nina Towers" userId="4b46aab0-9292-4647-804d-d4ba9229df77" providerId="ADAL" clId="{DFB7A6FA-0575-476D-BF4F-8DC840275380}" dt="2024-10-17T08:38:11.943" v="160" actId="26606"/>
          <ac:spMkLst>
            <pc:docMk/>
            <pc:sldMk cId="4001298592" sldId="263"/>
            <ac:spMk id="44" creationId="{6A84B152-3496-4C52-AF08-97AFFC09DD2C}"/>
          </ac:spMkLst>
        </pc:spChg>
        <pc:spChg chg="add">
          <ac:chgData name="Nina Towers" userId="4b46aab0-9292-4647-804d-d4ba9229df77" providerId="ADAL" clId="{DFB7A6FA-0575-476D-BF4F-8DC840275380}" dt="2024-10-17T08:38:11.943" v="160" actId="26606"/>
          <ac:spMkLst>
            <pc:docMk/>
            <pc:sldMk cId="4001298592" sldId="263"/>
            <ac:spMk id="46" creationId="{6B2ADB95-0FA3-4BD7-A8AC-89D014A83E5B}"/>
          </ac:spMkLst>
        </pc:spChg>
        <pc:spChg chg="add">
          <ac:chgData name="Nina Towers" userId="4b46aab0-9292-4647-804d-d4ba9229df77" providerId="ADAL" clId="{DFB7A6FA-0575-476D-BF4F-8DC840275380}" dt="2024-10-17T08:38:11.943" v="160" actId="26606"/>
          <ac:spMkLst>
            <pc:docMk/>
            <pc:sldMk cId="4001298592" sldId="263"/>
            <ac:spMk id="48" creationId="{C924DBCE-E731-4B22-8181-A39C1D86276C}"/>
          </ac:spMkLst>
        </pc:spChg>
        <pc:spChg chg="add">
          <ac:chgData name="Nina Towers" userId="4b46aab0-9292-4647-804d-d4ba9229df77" providerId="ADAL" clId="{DFB7A6FA-0575-476D-BF4F-8DC840275380}" dt="2024-10-17T08:38:11.943" v="160" actId="26606"/>
          <ac:spMkLst>
            <pc:docMk/>
            <pc:sldMk cId="4001298592" sldId="263"/>
            <ac:spMk id="50" creationId="{4CBF9756-6AC8-4C65-84DF-56FBFFA1D873}"/>
          </ac:spMkLst>
        </pc:spChg>
        <pc:spChg chg="add">
          <ac:chgData name="Nina Towers" userId="4b46aab0-9292-4647-804d-d4ba9229df77" providerId="ADAL" clId="{DFB7A6FA-0575-476D-BF4F-8DC840275380}" dt="2024-10-17T08:38:11.943" v="160" actId="26606"/>
          <ac:spMkLst>
            <pc:docMk/>
            <pc:sldMk cId="4001298592" sldId="263"/>
            <ac:spMk id="52" creationId="{2D385988-EAAF-4C27-AF8A-2BFBECAF3D4F}"/>
          </ac:spMkLst>
        </pc:spChg>
        <pc:spChg chg="add">
          <ac:chgData name="Nina Towers" userId="4b46aab0-9292-4647-804d-d4ba9229df77" providerId="ADAL" clId="{DFB7A6FA-0575-476D-BF4F-8DC840275380}" dt="2024-10-17T08:38:11.943" v="160" actId="26606"/>
          <ac:spMkLst>
            <pc:docMk/>
            <pc:sldMk cId="4001298592" sldId="263"/>
            <ac:spMk id="56" creationId="{B621D332-7329-4994-8836-C429A51B7549}"/>
          </ac:spMkLst>
        </pc:spChg>
        <pc:spChg chg="add">
          <ac:chgData name="Nina Towers" userId="4b46aab0-9292-4647-804d-d4ba9229df77" providerId="ADAL" clId="{DFB7A6FA-0575-476D-BF4F-8DC840275380}" dt="2024-10-17T08:38:11.943" v="160" actId="26606"/>
          <ac:spMkLst>
            <pc:docMk/>
            <pc:sldMk cId="4001298592" sldId="263"/>
            <ac:spMk id="58" creationId="{2D20F754-35A9-4508-BE3C-C59996D1437B}"/>
          </ac:spMkLst>
        </pc:spChg>
        <pc:picChg chg="mod ord">
          <ac:chgData name="Nina Towers" userId="4b46aab0-9292-4647-804d-d4ba9229df77" providerId="ADAL" clId="{DFB7A6FA-0575-476D-BF4F-8DC840275380}" dt="2024-10-17T08:38:11.943" v="160" actId="26606"/>
          <ac:picMkLst>
            <pc:docMk/>
            <pc:sldMk cId="4001298592" sldId="263"/>
            <ac:picMk id="14" creationId="{9E1209C4-99A2-2598-957F-3A02DBA68A97}"/>
          </ac:picMkLst>
        </pc:picChg>
        <pc:cxnChg chg="add">
          <ac:chgData name="Nina Towers" userId="4b46aab0-9292-4647-804d-d4ba9229df77" providerId="ADAL" clId="{DFB7A6FA-0575-476D-BF4F-8DC840275380}" dt="2024-10-17T08:38:11.943" v="160" actId="26606"/>
          <ac:cxnSpMkLst>
            <pc:docMk/>
            <pc:sldMk cId="4001298592" sldId="263"/>
            <ac:cxnSpMk id="54" creationId="{43621FD4-D14D-45D5-9A57-9A2DE5EA59C0}"/>
          </ac:cxnSpMkLst>
        </pc:cxnChg>
      </pc:sldChg>
      <pc:sldChg chg="addSp delSp modSp mod">
        <pc:chgData name="Nina Towers" userId="4b46aab0-9292-4647-804d-d4ba9229df77" providerId="ADAL" clId="{DFB7A6FA-0575-476D-BF4F-8DC840275380}" dt="2024-10-17T08:38:00.268" v="159" actId="26606"/>
        <pc:sldMkLst>
          <pc:docMk/>
          <pc:sldMk cId="52058839" sldId="264"/>
        </pc:sldMkLst>
        <pc:spChg chg="mod ord">
          <ac:chgData name="Nina Towers" userId="4b46aab0-9292-4647-804d-d4ba9229df77" providerId="ADAL" clId="{DFB7A6FA-0575-476D-BF4F-8DC840275380}" dt="2024-10-17T08:38:00.268" v="159" actId="26606"/>
          <ac:spMkLst>
            <pc:docMk/>
            <pc:sldMk cId="52058839" sldId="264"/>
            <ac:spMk id="2" creationId="{B1734D5B-E914-6B8D-D8D5-C7268562D4FB}"/>
          </ac:spMkLst>
        </pc:spChg>
        <pc:spChg chg="mod">
          <ac:chgData name="Nina Towers" userId="4b46aab0-9292-4647-804d-d4ba9229df77" providerId="ADAL" clId="{DFB7A6FA-0575-476D-BF4F-8DC840275380}" dt="2024-10-17T08:38:00.268" v="159" actId="26606"/>
          <ac:spMkLst>
            <pc:docMk/>
            <pc:sldMk cId="52058839" sldId="264"/>
            <ac:spMk id="3" creationId="{1EABC3CD-5DD0-0211-0AB8-04EB2BB24586}"/>
          </ac:spMkLst>
        </pc:spChg>
        <pc:spChg chg="del">
          <ac:chgData name="Nina Towers" userId="4b46aab0-9292-4647-804d-d4ba9229df77" providerId="ADAL" clId="{DFB7A6FA-0575-476D-BF4F-8DC840275380}" dt="2024-10-16T15:41:33.986" v="47" actId="26606"/>
          <ac:spMkLst>
            <pc:docMk/>
            <pc:sldMk cId="52058839" sldId="264"/>
            <ac:spMk id="35" creationId="{79BB35BC-D5C2-4C8B-A22A-A71E6191913B}"/>
          </ac:spMkLst>
        </pc:spChg>
        <pc:spChg chg="add del">
          <ac:chgData name="Nina Towers" userId="4b46aab0-9292-4647-804d-d4ba9229df77" providerId="ADAL" clId="{DFB7A6FA-0575-476D-BF4F-8DC840275380}" dt="2024-10-16T16:01:01.293" v="146" actId="26606"/>
          <ac:spMkLst>
            <pc:docMk/>
            <pc:sldMk cId="52058839" sldId="264"/>
            <ac:spMk id="40" creationId="{2EB492CD-616E-47F8-933B-5E2D952A0593}"/>
          </ac:spMkLst>
        </pc:spChg>
        <pc:spChg chg="add del">
          <ac:chgData name="Nina Towers" userId="4b46aab0-9292-4647-804d-d4ba9229df77" providerId="ADAL" clId="{DFB7A6FA-0575-476D-BF4F-8DC840275380}" dt="2024-10-16T16:01:01.293" v="146" actId="26606"/>
          <ac:spMkLst>
            <pc:docMk/>
            <pc:sldMk cId="52058839" sldId="264"/>
            <ac:spMk id="42" creationId="{59383CF9-23B5-4335-9B21-1791C4CF1C75}"/>
          </ac:spMkLst>
        </pc:spChg>
        <pc:spChg chg="add del">
          <ac:chgData name="Nina Towers" userId="4b46aab0-9292-4647-804d-d4ba9229df77" providerId="ADAL" clId="{DFB7A6FA-0575-476D-BF4F-8DC840275380}" dt="2024-10-16T16:01:01.293" v="146" actId="26606"/>
          <ac:spMkLst>
            <pc:docMk/>
            <pc:sldMk cId="52058839" sldId="264"/>
            <ac:spMk id="44" creationId="{0007FE00-9498-4706-B255-6437B0252C02}"/>
          </ac:spMkLst>
        </pc:spChg>
        <pc:spChg chg="add del">
          <ac:chgData name="Nina Towers" userId="4b46aab0-9292-4647-804d-d4ba9229df77" providerId="ADAL" clId="{DFB7A6FA-0575-476D-BF4F-8DC840275380}" dt="2024-10-17T08:36:51.095" v="154" actId="26606"/>
          <ac:spMkLst>
            <pc:docMk/>
            <pc:sldMk cId="52058839" sldId="264"/>
            <ac:spMk id="49" creationId="{7025EFD5-738C-41B9-87FE-0C00E211BD8B}"/>
          </ac:spMkLst>
        </pc:spChg>
        <pc:spChg chg="add del">
          <ac:chgData name="Nina Towers" userId="4b46aab0-9292-4647-804d-d4ba9229df77" providerId="ADAL" clId="{DFB7A6FA-0575-476D-BF4F-8DC840275380}" dt="2024-10-17T08:36:51.095" v="154" actId="26606"/>
          <ac:spMkLst>
            <pc:docMk/>
            <pc:sldMk cId="52058839" sldId="264"/>
            <ac:spMk id="51" creationId="{835EF3DD-7D43-4A27-8967-A92FD8CC9365}"/>
          </ac:spMkLst>
        </pc:spChg>
        <pc:spChg chg="add del">
          <ac:chgData name="Nina Towers" userId="4b46aab0-9292-4647-804d-d4ba9229df77" providerId="ADAL" clId="{DFB7A6FA-0575-476D-BF4F-8DC840275380}" dt="2024-10-17T08:38:00.268" v="159" actId="26606"/>
          <ac:spMkLst>
            <pc:docMk/>
            <pc:sldMk cId="52058839" sldId="264"/>
            <ac:spMk id="56" creationId="{2EB492CD-616E-47F8-933B-5E2D952A0593}"/>
          </ac:spMkLst>
        </pc:spChg>
        <pc:spChg chg="add del">
          <ac:chgData name="Nina Towers" userId="4b46aab0-9292-4647-804d-d4ba9229df77" providerId="ADAL" clId="{DFB7A6FA-0575-476D-BF4F-8DC840275380}" dt="2024-10-17T08:38:00.268" v="159" actId="26606"/>
          <ac:spMkLst>
            <pc:docMk/>
            <pc:sldMk cId="52058839" sldId="264"/>
            <ac:spMk id="58" creationId="{59383CF9-23B5-4335-9B21-1791C4CF1C75}"/>
          </ac:spMkLst>
        </pc:spChg>
        <pc:spChg chg="add del">
          <ac:chgData name="Nina Towers" userId="4b46aab0-9292-4647-804d-d4ba9229df77" providerId="ADAL" clId="{DFB7A6FA-0575-476D-BF4F-8DC840275380}" dt="2024-10-17T08:38:00.268" v="159" actId="26606"/>
          <ac:spMkLst>
            <pc:docMk/>
            <pc:sldMk cId="52058839" sldId="264"/>
            <ac:spMk id="60" creationId="{0007FE00-9498-4706-B255-6437B0252C02}"/>
          </ac:spMkLst>
        </pc:spChg>
        <pc:spChg chg="add">
          <ac:chgData name="Nina Towers" userId="4b46aab0-9292-4647-804d-d4ba9229df77" providerId="ADAL" clId="{DFB7A6FA-0575-476D-BF4F-8DC840275380}" dt="2024-10-17T08:38:00.268" v="159" actId="26606"/>
          <ac:spMkLst>
            <pc:docMk/>
            <pc:sldMk cId="52058839" sldId="264"/>
            <ac:spMk id="65" creationId="{6A84B152-3496-4C52-AF08-97AFFC09DD2C}"/>
          </ac:spMkLst>
        </pc:spChg>
        <pc:spChg chg="add">
          <ac:chgData name="Nina Towers" userId="4b46aab0-9292-4647-804d-d4ba9229df77" providerId="ADAL" clId="{DFB7A6FA-0575-476D-BF4F-8DC840275380}" dt="2024-10-17T08:38:00.268" v="159" actId="26606"/>
          <ac:spMkLst>
            <pc:docMk/>
            <pc:sldMk cId="52058839" sldId="264"/>
            <ac:spMk id="67" creationId="{6B2ADB95-0FA3-4BD7-A8AC-89D014A83E5B}"/>
          </ac:spMkLst>
        </pc:spChg>
        <pc:spChg chg="add">
          <ac:chgData name="Nina Towers" userId="4b46aab0-9292-4647-804d-d4ba9229df77" providerId="ADAL" clId="{DFB7A6FA-0575-476D-BF4F-8DC840275380}" dt="2024-10-17T08:38:00.268" v="159" actId="26606"/>
          <ac:spMkLst>
            <pc:docMk/>
            <pc:sldMk cId="52058839" sldId="264"/>
            <ac:spMk id="69" creationId="{C924DBCE-E731-4B22-8181-A39C1D86276C}"/>
          </ac:spMkLst>
        </pc:spChg>
        <pc:spChg chg="add">
          <ac:chgData name="Nina Towers" userId="4b46aab0-9292-4647-804d-d4ba9229df77" providerId="ADAL" clId="{DFB7A6FA-0575-476D-BF4F-8DC840275380}" dt="2024-10-17T08:38:00.268" v="159" actId="26606"/>
          <ac:spMkLst>
            <pc:docMk/>
            <pc:sldMk cId="52058839" sldId="264"/>
            <ac:spMk id="71" creationId="{4CBF9756-6AC8-4C65-84DF-56FBFFA1D873}"/>
          </ac:spMkLst>
        </pc:spChg>
        <pc:spChg chg="add">
          <ac:chgData name="Nina Towers" userId="4b46aab0-9292-4647-804d-d4ba9229df77" providerId="ADAL" clId="{DFB7A6FA-0575-476D-BF4F-8DC840275380}" dt="2024-10-17T08:38:00.268" v="159" actId="26606"/>
          <ac:spMkLst>
            <pc:docMk/>
            <pc:sldMk cId="52058839" sldId="264"/>
            <ac:spMk id="73" creationId="{2D385988-EAAF-4C27-AF8A-2BFBECAF3D4F}"/>
          </ac:spMkLst>
        </pc:spChg>
        <pc:spChg chg="add">
          <ac:chgData name="Nina Towers" userId="4b46aab0-9292-4647-804d-d4ba9229df77" providerId="ADAL" clId="{DFB7A6FA-0575-476D-BF4F-8DC840275380}" dt="2024-10-17T08:38:00.268" v="159" actId="26606"/>
          <ac:spMkLst>
            <pc:docMk/>
            <pc:sldMk cId="52058839" sldId="264"/>
            <ac:spMk id="77" creationId="{B621D332-7329-4994-8836-C429A51B7549}"/>
          </ac:spMkLst>
        </pc:spChg>
        <pc:spChg chg="add">
          <ac:chgData name="Nina Towers" userId="4b46aab0-9292-4647-804d-d4ba9229df77" providerId="ADAL" clId="{DFB7A6FA-0575-476D-BF4F-8DC840275380}" dt="2024-10-17T08:38:00.268" v="159" actId="26606"/>
          <ac:spMkLst>
            <pc:docMk/>
            <pc:sldMk cId="52058839" sldId="264"/>
            <ac:spMk id="79" creationId="{2D20F754-35A9-4508-BE3C-C59996D1437B}"/>
          </ac:spMkLst>
        </pc:spChg>
        <pc:picChg chg="mod ord">
          <ac:chgData name="Nina Towers" userId="4b46aab0-9292-4647-804d-d4ba9229df77" providerId="ADAL" clId="{DFB7A6FA-0575-476D-BF4F-8DC840275380}" dt="2024-10-17T08:38:00.268" v="159" actId="26606"/>
          <ac:picMkLst>
            <pc:docMk/>
            <pc:sldMk cId="52058839" sldId="264"/>
            <ac:picMk id="5" creationId="{186EEDC3-4169-88E3-4ED8-502DC7EBCB46}"/>
          </ac:picMkLst>
        </pc:picChg>
        <pc:cxnChg chg="add">
          <ac:chgData name="Nina Towers" userId="4b46aab0-9292-4647-804d-d4ba9229df77" providerId="ADAL" clId="{DFB7A6FA-0575-476D-BF4F-8DC840275380}" dt="2024-10-17T08:38:00.268" v="159" actId="26606"/>
          <ac:cxnSpMkLst>
            <pc:docMk/>
            <pc:sldMk cId="52058839" sldId="264"/>
            <ac:cxnSpMk id="75" creationId="{43621FD4-D14D-45D5-9A57-9A2DE5EA59C0}"/>
          </ac:cxnSpMkLst>
        </pc:cxnChg>
      </pc:sldChg>
      <pc:sldChg chg="addSp delSp modSp mod">
        <pc:chgData name="Nina Towers" userId="4b46aab0-9292-4647-804d-d4ba9229df77" providerId="ADAL" clId="{DFB7A6FA-0575-476D-BF4F-8DC840275380}" dt="2024-10-17T08:37:18.554" v="155" actId="26606"/>
        <pc:sldMkLst>
          <pc:docMk/>
          <pc:sldMk cId="796134306" sldId="265"/>
        </pc:sldMkLst>
        <pc:spChg chg="mod">
          <ac:chgData name="Nina Towers" userId="4b46aab0-9292-4647-804d-d4ba9229df77" providerId="ADAL" clId="{DFB7A6FA-0575-476D-BF4F-8DC840275380}" dt="2024-10-17T08:37:18.554" v="155" actId="26606"/>
          <ac:spMkLst>
            <pc:docMk/>
            <pc:sldMk cId="796134306" sldId="265"/>
            <ac:spMk id="2" creationId="{01FF6711-0393-7095-5242-DEF9CAED5472}"/>
          </ac:spMkLst>
        </pc:spChg>
        <pc:spChg chg="mod">
          <ac:chgData name="Nina Towers" userId="4b46aab0-9292-4647-804d-d4ba9229df77" providerId="ADAL" clId="{DFB7A6FA-0575-476D-BF4F-8DC840275380}" dt="2024-10-17T08:37:18.554" v="155" actId="26606"/>
          <ac:spMkLst>
            <pc:docMk/>
            <pc:sldMk cId="796134306" sldId="265"/>
            <ac:spMk id="5" creationId="{EDC3E907-4996-E68D-4721-B264E4F83B2B}"/>
          </ac:spMkLst>
        </pc:spChg>
        <pc:spChg chg="del">
          <ac:chgData name="Nina Towers" userId="4b46aab0-9292-4647-804d-d4ba9229df77" providerId="ADAL" clId="{DFB7A6FA-0575-476D-BF4F-8DC840275380}" dt="2024-10-16T15:47:36.652" v="52" actId="26606"/>
          <ac:spMkLst>
            <pc:docMk/>
            <pc:sldMk cId="796134306" sldId="265"/>
            <ac:spMk id="24" creationId="{06DA9DF9-31F7-4056-B42E-878CC92417B8}"/>
          </ac:spMkLst>
        </pc:spChg>
        <pc:spChg chg="add del">
          <ac:chgData name="Nina Towers" userId="4b46aab0-9292-4647-804d-d4ba9229df77" providerId="ADAL" clId="{DFB7A6FA-0575-476D-BF4F-8DC840275380}" dt="2024-10-16T15:47:45.522" v="54" actId="26606"/>
          <ac:spMkLst>
            <pc:docMk/>
            <pc:sldMk cId="796134306" sldId="265"/>
            <ac:spMk id="29" creationId="{B9651FA3-B4A1-4E98-9B71-4CF82087794D}"/>
          </ac:spMkLst>
        </pc:spChg>
        <pc:spChg chg="add del">
          <ac:chgData name="Nina Towers" userId="4b46aab0-9292-4647-804d-d4ba9229df77" providerId="ADAL" clId="{DFB7A6FA-0575-476D-BF4F-8DC840275380}" dt="2024-10-16T15:47:45.522" v="54" actId="26606"/>
          <ac:spMkLst>
            <pc:docMk/>
            <pc:sldMk cId="796134306" sldId="265"/>
            <ac:spMk id="31" creationId="{F227E5B6-9132-43CA-B503-37A18562ADF2}"/>
          </ac:spMkLst>
        </pc:spChg>
        <pc:spChg chg="add del">
          <ac:chgData name="Nina Towers" userId="4b46aab0-9292-4647-804d-d4ba9229df77" providerId="ADAL" clId="{DFB7A6FA-0575-476D-BF4F-8DC840275380}" dt="2024-10-16T15:47:45.522" v="54" actId="26606"/>
          <ac:spMkLst>
            <pc:docMk/>
            <pc:sldMk cId="796134306" sldId="265"/>
            <ac:spMk id="33" creationId="{D2929CB1-0E3C-4B2D-ADC5-0154FB33BA44}"/>
          </ac:spMkLst>
        </pc:spChg>
        <pc:spChg chg="add del">
          <ac:chgData name="Nina Towers" userId="4b46aab0-9292-4647-804d-d4ba9229df77" providerId="ADAL" clId="{DFB7A6FA-0575-476D-BF4F-8DC840275380}" dt="2024-10-16T15:47:45.522" v="54" actId="26606"/>
          <ac:spMkLst>
            <pc:docMk/>
            <pc:sldMk cId="796134306" sldId="265"/>
            <ac:spMk id="35" creationId="{658970D8-8D1D-4B5C-894B-E871CC86543D}"/>
          </ac:spMkLst>
        </pc:spChg>
        <pc:spChg chg="add del">
          <ac:chgData name="Nina Towers" userId="4b46aab0-9292-4647-804d-d4ba9229df77" providerId="ADAL" clId="{DFB7A6FA-0575-476D-BF4F-8DC840275380}" dt="2024-10-16T15:47:45.522" v="54" actId="26606"/>
          <ac:spMkLst>
            <pc:docMk/>
            <pc:sldMk cId="796134306" sldId="265"/>
            <ac:spMk id="37" creationId="{03C2051E-A88D-48E5-BACF-AAED17892722}"/>
          </ac:spMkLst>
        </pc:spChg>
        <pc:spChg chg="add del">
          <ac:chgData name="Nina Towers" userId="4b46aab0-9292-4647-804d-d4ba9229df77" providerId="ADAL" clId="{DFB7A6FA-0575-476D-BF4F-8DC840275380}" dt="2024-10-16T15:47:45.522" v="54" actId="26606"/>
          <ac:spMkLst>
            <pc:docMk/>
            <pc:sldMk cId="796134306" sldId="265"/>
            <ac:spMk id="39" creationId="{5F2F0C84-BE8C-4DC2-A6D3-30349A801D5C}"/>
          </ac:spMkLst>
        </pc:spChg>
        <pc:spChg chg="add del">
          <ac:chgData name="Nina Towers" userId="4b46aab0-9292-4647-804d-d4ba9229df77" providerId="ADAL" clId="{DFB7A6FA-0575-476D-BF4F-8DC840275380}" dt="2024-10-16T15:47:45.522" v="54" actId="26606"/>
          <ac:spMkLst>
            <pc:docMk/>
            <pc:sldMk cId="796134306" sldId="265"/>
            <ac:spMk id="41" creationId="{7821A508-2985-4905-874A-527429BAABFA}"/>
          </ac:spMkLst>
        </pc:spChg>
        <pc:spChg chg="add del">
          <ac:chgData name="Nina Towers" userId="4b46aab0-9292-4647-804d-d4ba9229df77" providerId="ADAL" clId="{DFB7A6FA-0575-476D-BF4F-8DC840275380}" dt="2024-10-17T08:37:18.554" v="155" actId="26606"/>
          <ac:spMkLst>
            <pc:docMk/>
            <pc:sldMk cId="796134306" sldId="265"/>
            <ac:spMk id="46" creationId="{2EA73A68-63F4-4DB1-9407-CF5566EBB95B}"/>
          </ac:spMkLst>
        </pc:spChg>
        <pc:spChg chg="add del">
          <ac:chgData name="Nina Towers" userId="4b46aab0-9292-4647-804d-d4ba9229df77" providerId="ADAL" clId="{DFB7A6FA-0575-476D-BF4F-8DC840275380}" dt="2024-10-17T08:37:18.554" v="155" actId="26606"/>
          <ac:spMkLst>
            <pc:docMk/>
            <pc:sldMk cId="796134306" sldId="265"/>
            <ac:spMk id="48" creationId="{201871FA-D1AD-45C5-A92E-2CD8A14CB334}"/>
          </ac:spMkLst>
        </pc:spChg>
        <pc:spChg chg="add del">
          <ac:chgData name="Nina Towers" userId="4b46aab0-9292-4647-804d-d4ba9229df77" providerId="ADAL" clId="{DFB7A6FA-0575-476D-BF4F-8DC840275380}" dt="2024-10-17T08:37:18.554" v="155" actId="26606"/>
          <ac:spMkLst>
            <pc:docMk/>
            <pc:sldMk cId="796134306" sldId="265"/>
            <ac:spMk id="50" creationId="{4F0934E6-E033-40C5-9710-CBBE8BE391B4}"/>
          </ac:spMkLst>
        </pc:spChg>
        <pc:spChg chg="add">
          <ac:chgData name="Nina Towers" userId="4b46aab0-9292-4647-804d-d4ba9229df77" providerId="ADAL" clId="{DFB7A6FA-0575-476D-BF4F-8DC840275380}" dt="2024-10-17T08:37:18.554" v="155" actId="26606"/>
          <ac:spMkLst>
            <pc:docMk/>
            <pc:sldMk cId="796134306" sldId="265"/>
            <ac:spMk id="55" creationId="{362D44EE-C852-4460-B8B5-C4F2BC20510C}"/>
          </ac:spMkLst>
        </pc:spChg>
        <pc:spChg chg="add">
          <ac:chgData name="Nina Towers" userId="4b46aab0-9292-4647-804d-d4ba9229df77" providerId="ADAL" clId="{DFB7A6FA-0575-476D-BF4F-8DC840275380}" dt="2024-10-17T08:37:18.554" v="155" actId="26606"/>
          <ac:spMkLst>
            <pc:docMk/>
            <pc:sldMk cId="796134306" sldId="265"/>
            <ac:spMk id="57" creationId="{658970D8-8D1D-4B5C-894B-E871CC86543D}"/>
          </ac:spMkLst>
        </pc:spChg>
        <pc:spChg chg="add">
          <ac:chgData name="Nina Towers" userId="4b46aab0-9292-4647-804d-d4ba9229df77" providerId="ADAL" clId="{DFB7A6FA-0575-476D-BF4F-8DC840275380}" dt="2024-10-17T08:37:18.554" v="155" actId="26606"/>
          <ac:spMkLst>
            <pc:docMk/>
            <pc:sldMk cId="796134306" sldId="265"/>
            <ac:spMk id="59" creationId="{F227E5B6-9132-43CA-B503-37A18562ADF2}"/>
          </ac:spMkLst>
        </pc:spChg>
        <pc:spChg chg="add">
          <ac:chgData name="Nina Towers" userId="4b46aab0-9292-4647-804d-d4ba9229df77" providerId="ADAL" clId="{DFB7A6FA-0575-476D-BF4F-8DC840275380}" dt="2024-10-17T08:37:18.554" v="155" actId="26606"/>
          <ac:spMkLst>
            <pc:docMk/>
            <pc:sldMk cId="796134306" sldId="265"/>
            <ac:spMk id="61" creationId="{03C2051E-A88D-48E5-BACF-AAED17892722}"/>
          </ac:spMkLst>
        </pc:spChg>
        <pc:spChg chg="add">
          <ac:chgData name="Nina Towers" userId="4b46aab0-9292-4647-804d-d4ba9229df77" providerId="ADAL" clId="{DFB7A6FA-0575-476D-BF4F-8DC840275380}" dt="2024-10-17T08:37:18.554" v="155" actId="26606"/>
          <ac:spMkLst>
            <pc:docMk/>
            <pc:sldMk cId="796134306" sldId="265"/>
            <ac:spMk id="63" creationId="{7821A508-2985-4905-874A-527429BAABFA}"/>
          </ac:spMkLst>
        </pc:spChg>
        <pc:spChg chg="add">
          <ac:chgData name="Nina Towers" userId="4b46aab0-9292-4647-804d-d4ba9229df77" providerId="ADAL" clId="{DFB7A6FA-0575-476D-BF4F-8DC840275380}" dt="2024-10-17T08:37:18.554" v="155" actId="26606"/>
          <ac:spMkLst>
            <pc:docMk/>
            <pc:sldMk cId="796134306" sldId="265"/>
            <ac:spMk id="65" creationId="{D2929CB1-0E3C-4B2D-ADC5-0154FB33BA44}"/>
          </ac:spMkLst>
        </pc:spChg>
        <pc:spChg chg="add">
          <ac:chgData name="Nina Towers" userId="4b46aab0-9292-4647-804d-d4ba9229df77" providerId="ADAL" clId="{DFB7A6FA-0575-476D-BF4F-8DC840275380}" dt="2024-10-17T08:37:18.554" v="155" actId="26606"/>
          <ac:spMkLst>
            <pc:docMk/>
            <pc:sldMk cId="796134306" sldId="265"/>
            <ac:spMk id="67" creationId="{5F2F0C84-BE8C-4DC2-A6D3-30349A801D5C}"/>
          </ac:spMkLst>
        </pc:spChg>
        <pc:picChg chg="mod ord">
          <ac:chgData name="Nina Towers" userId="4b46aab0-9292-4647-804d-d4ba9229df77" providerId="ADAL" clId="{DFB7A6FA-0575-476D-BF4F-8DC840275380}" dt="2024-10-17T08:37:18.554" v="155" actId="26606"/>
          <ac:picMkLst>
            <pc:docMk/>
            <pc:sldMk cId="796134306" sldId="265"/>
            <ac:picMk id="18" creationId="{0510E9A3-0848-1D37-ABE2-894D2FD4375C}"/>
          </ac:picMkLst>
        </pc:picChg>
      </pc:sldChg>
      <pc:sldChg chg="addSp delSp modSp mod">
        <pc:chgData name="Nina Towers" userId="4b46aab0-9292-4647-804d-d4ba9229df77" providerId="ADAL" clId="{DFB7A6FA-0575-476D-BF4F-8DC840275380}" dt="2024-10-17T08:38:21.785" v="161" actId="26606"/>
        <pc:sldMkLst>
          <pc:docMk/>
          <pc:sldMk cId="370053814" sldId="266"/>
        </pc:sldMkLst>
        <pc:spChg chg="mod">
          <ac:chgData name="Nina Towers" userId="4b46aab0-9292-4647-804d-d4ba9229df77" providerId="ADAL" clId="{DFB7A6FA-0575-476D-BF4F-8DC840275380}" dt="2024-10-17T08:38:21.785" v="161" actId="26606"/>
          <ac:spMkLst>
            <pc:docMk/>
            <pc:sldMk cId="370053814" sldId="266"/>
            <ac:spMk id="2" creationId="{C999CBAB-0D82-0FD1-21E8-705B07FF2795}"/>
          </ac:spMkLst>
        </pc:spChg>
        <pc:spChg chg="mod">
          <ac:chgData name="Nina Towers" userId="4b46aab0-9292-4647-804d-d4ba9229df77" providerId="ADAL" clId="{DFB7A6FA-0575-476D-BF4F-8DC840275380}" dt="2024-10-17T08:38:21.785" v="161" actId="26606"/>
          <ac:spMkLst>
            <pc:docMk/>
            <pc:sldMk cId="370053814" sldId="266"/>
            <ac:spMk id="3" creationId="{8C9671EA-241D-093C-6635-B4D1C341FB7D}"/>
          </ac:spMkLst>
        </pc:spChg>
        <pc:spChg chg="del">
          <ac:chgData name="Nina Towers" userId="4b46aab0-9292-4647-804d-d4ba9229df77" providerId="ADAL" clId="{DFB7A6FA-0575-476D-BF4F-8DC840275380}" dt="2024-10-16T15:29:24.018" v="2" actId="26606"/>
          <ac:spMkLst>
            <pc:docMk/>
            <pc:sldMk cId="370053814" sldId="266"/>
            <ac:spMk id="53" creationId="{1C799903-48D5-4A31-A1A2-541072D9771E}"/>
          </ac:spMkLst>
        </pc:spChg>
        <pc:spChg chg="del">
          <ac:chgData name="Nina Towers" userId="4b46aab0-9292-4647-804d-d4ba9229df77" providerId="ADAL" clId="{DFB7A6FA-0575-476D-BF4F-8DC840275380}" dt="2024-10-16T15:29:24.018" v="2" actId="26606"/>
          <ac:spMkLst>
            <pc:docMk/>
            <pc:sldMk cId="370053814" sldId="266"/>
            <ac:spMk id="55" creationId="{8EFFF109-FC58-4FD3-BE05-9775A1310F55}"/>
          </ac:spMkLst>
        </pc:spChg>
        <pc:spChg chg="del">
          <ac:chgData name="Nina Towers" userId="4b46aab0-9292-4647-804d-d4ba9229df77" providerId="ADAL" clId="{DFB7A6FA-0575-476D-BF4F-8DC840275380}" dt="2024-10-16T15:29:24.018" v="2" actId="26606"/>
          <ac:spMkLst>
            <pc:docMk/>
            <pc:sldMk cId="370053814" sldId="266"/>
            <ac:spMk id="57" creationId="{E1B96AD6-92A9-4273-A62B-96A1C3E0BA95}"/>
          </ac:spMkLst>
        </pc:spChg>
        <pc:spChg chg="del">
          <ac:chgData name="Nina Towers" userId="4b46aab0-9292-4647-804d-d4ba9229df77" providerId="ADAL" clId="{DFB7A6FA-0575-476D-BF4F-8DC840275380}" dt="2024-10-16T15:29:24.018" v="2" actId="26606"/>
          <ac:spMkLst>
            <pc:docMk/>
            <pc:sldMk cId="370053814" sldId="266"/>
            <ac:spMk id="59" creationId="{463EEC44-1BA3-44ED-81FC-A644B04B2A44}"/>
          </ac:spMkLst>
        </pc:spChg>
        <pc:spChg chg="add del">
          <ac:chgData name="Nina Towers" userId="4b46aab0-9292-4647-804d-d4ba9229df77" providerId="ADAL" clId="{DFB7A6FA-0575-476D-BF4F-8DC840275380}" dt="2024-10-16T15:48:01.082" v="55" actId="26606"/>
          <ac:spMkLst>
            <pc:docMk/>
            <pc:sldMk cId="370053814" sldId="266"/>
            <ac:spMk id="64" creationId="{D009D6D5-DAC2-4A8B-A17A-E206B9012D09}"/>
          </ac:spMkLst>
        </pc:spChg>
        <pc:spChg chg="add del">
          <ac:chgData name="Nina Towers" userId="4b46aab0-9292-4647-804d-d4ba9229df77" providerId="ADAL" clId="{DFB7A6FA-0575-476D-BF4F-8DC840275380}" dt="2024-10-17T08:38:21.785" v="161" actId="26606"/>
          <ac:spMkLst>
            <pc:docMk/>
            <pc:sldMk cId="370053814" sldId="266"/>
            <ac:spMk id="69" creationId="{DB304A14-32D0-4873-B914-423ED7B8DAFD}"/>
          </ac:spMkLst>
        </pc:spChg>
        <pc:spChg chg="add del">
          <ac:chgData name="Nina Towers" userId="4b46aab0-9292-4647-804d-d4ba9229df77" providerId="ADAL" clId="{DFB7A6FA-0575-476D-BF4F-8DC840275380}" dt="2024-10-17T08:38:21.785" v="161" actId="26606"/>
          <ac:spMkLst>
            <pc:docMk/>
            <pc:sldMk cId="370053814" sldId="266"/>
            <ac:spMk id="71" creationId="{1D460C86-854F-4FB3-ABC2-E823D8FEB9DB}"/>
          </ac:spMkLst>
        </pc:spChg>
        <pc:spChg chg="add del">
          <ac:chgData name="Nina Towers" userId="4b46aab0-9292-4647-804d-d4ba9229df77" providerId="ADAL" clId="{DFB7A6FA-0575-476D-BF4F-8DC840275380}" dt="2024-10-17T08:38:21.785" v="161" actId="26606"/>
          <ac:spMkLst>
            <pc:docMk/>
            <pc:sldMk cId="370053814" sldId="266"/>
            <ac:spMk id="73" creationId="{BB48116A-278A-4CC5-89D3-9DE8E8FF1245}"/>
          </ac:spMkLst>
        </pc:spChg>
        <pc:spChg chg="add">
          <ac:chgData name="Nina Towers" userId="4b46aab0-9292-4647-804d-d4ba9229df77" providerId="ADAL" clId="{DFB7A6FA-0575-476D-BF4F-8DC840275380}" dt="2024-10-17T08:38:21.785" v="161" actId="26606"/>
          <ac:spMkLst>
            <pc:docMk/>
            <pc:sldMk cId="370053814" sldId="266"/>
            <ac:spMk id="78" creationId="{6A84B152-3496-4C52-AF08-97AFFC09DD2C}"/>
          </ac:spMkLst>
        </pc:spChg>
        <pc:spChg chg="add">
          <ac:chgData name="Nina Towers" userId="4b46aab0-9292-4647-804d-d4ba9229df77" providerId="ADAL" clId="{DFB7A6FA-0575-476D-BF4F-8DC840275380}" dt="2024-10-17T08:38:21.785" v="161" actId="26606"/>
          <ac:spMkLst>
            <pc:docMk/>
            <pc:sldMk cId="370053814" sldId="266"/>
            <ac:spMk id="80" creationId="{6B2ADB95-0FA3-4BD7-A8AC-89D014A83E5B}"/>
          </ac:spMkLst>
        </pc:spChg>
        <pc:spChg chg="add">
          <ac:chgData name="Nina Towers" userId="4b46aab0-9292-4647-804d-d4ba9229df77" providerId="ADAL" clId="{DFB7A6FA-0575-476D-BF4F-8DC840275380}" dt="2024-10-17T08:38:21.785" v="161" actId="26606"/>
          <ac:spMkLst>
            <pc:docMk/>
            <pc:sldMk cId="370053814" sldId="266"/>
            <ac:spMk id="82" creationId="{C924DBCE-E731-4B22-8181-A39C1D86276C}"/>
          </ac:spMkLst>
        </pc:spChg>
        <pc:spChg chg="add">
          <ac:chgData name="Nina Towers" userId="4b46aab0-9292-4647-804d-d4ba9229df77" providerId="ADAL" clId="{DFB7A6FA-0575-476D-BF4F-8DC840275380}" dt="2024-10-17T08:38:21.785" v="161" actId="26606"/>
          <ac:spMkLst>
            <pc:docMk/>
            <pc:sldMk cId="370053814" sldId="266"/>
            <ac:spMk id="84" creationId="{4CBF9756-6AC8-4C65-84DF-56FBFFA1D873}"/>
          </ac:spMkLst>
        </pc:spChg>
        <pc:spChg chg="add">
          <ac:chgData name="Nina Towers" userId="4b46aab0-9292-4647-804d-d4ba9229df77" providerId="ADAL" clId="{DFB7A6FA-0575-476D-BF4F-8DC840275380}" dt="2024-10-17T08:38:21.785" v="161" actId="26606"/>
          <ac:spMkLst>
            <pc:docMk/>
            <pc:sldMk cId="370053814" sldId="266"/>
            <ac:spMk id="86" creationId="{2D385988-EAAF-4C27-AF8A-2BFBECAF3D4F}"/>
          </ac:spMkLst>
        </pc:spChg>
        <pc:spChg chg="add">
          <ac:chgData name="Nina Towers" userId="4b46aab0-9292-4647-804d-d4ba9229df77" providerId="ADAL" clId="{DFB7A6FA-0575-476D-BF4F-8DC840275380}" dt="2024-10-17T08:38:21.785" v="161" actId="26606"/>
          <ac:spMkLst>
            <pc:docMk/>
            <pc:sldMk cId="370053814" sldId="266"/>
            <ac:spMk id="90" creationId="{B621D332-7329-4994-8836-C429A51B7549}"/>
          </ac:spMkLst>
        </pc:spChg>
        <pc:spChg chg="add">
          <ac:chgData name="Nina Towers" userId="4b46aab0-9292-4647-804d-d4ba9229df77" providerId="ADAL" clId="{DFB7A6FA-0575-476D-BF4F-8DC840275380}" dt="2024-10-17T08:38:21.785" v="161" actId="26606"/>
          <ac:spMkLst>
            <pc:docMk/>
            <pc:sldMk cId="370053814" sldId="266"/>
            <ac:spMk id="92" creationId="{2D20F754-35A9-4508-BE3C-C59996D1437B}"/>
          </ac:spMkLst>
        </pc:spChg>
        <pc:picChg chg="add mod">
          <ac:chgData name="Nina Towers" userId="4b46aab0-9292-4647-804d-d4ba9229df77" providerId="ADAL" clId="{DFB7A6FA-0575-476D-BF4F-8DC840275380}" dt="2024-10-17T08:38:21.785" v="161" actId="26606"/>
          <ac:picMkLst>
            <pc:docMk/>
            <pc:sldMk cId="370053814" sldId="266"/>
            <ac:picMk id="5" creationId="{7FC4DC4E-3FDC-3C9B-E58E-775B35A926B7}"/>
          </ac:picMkLst>
        </pc:picChg>
        <pc:cxnChg chg="add">
          <ac:chgData name="Nina Towers" userId="4b46aab0-9292-4647-804d-d4ba9229df77" providerId="ADAL" clId="{DFB7A6FA-0575-476D-BF4F-8DC840275380}" dt="2024-10-17T08:38:21.785" v="161" actId="26606"/>
          <ac:cxnSpMkLst>
            <pc:docMk/>
            <pc:sldMk cId="370053814" sldId="266"/>
            <ac:cxnSpMk id="88" creationId="{43621FD4-D14D-45D5-9A57-9A2DE5EA59C0}"/>
          </ac:cxnSpMkLst>
        </pc:cxnChg>
      </pc:sldChg>
      <pc:sldChg chg="addSp delSp modSp mod">
        <pc:chgData name="Nina Towers" userId="4b46aab0-9292-4647-804d-d4ba9229df77" providerId="ADAL" clId="{DFB7A6FA-0575-476D-BF4F-8DC840275380}" dt="2024-10-17T09:07:24.200" v="285" actId="26606"/>
        <pc:sldMkLst>
          <pc:docMk/>
          <pc:sldMk cId="1234523330" sldId="267"/>
        </pc:sldMkLst>
        <pc:spChg chg="mod ord">
          <ac:chgData name="Nina Towers" userId="4b46aab0-9292-4647-804d-d4ba9229df77" providerId="ADAL" clId="{DFB7A6FA-0575-476D-BF4F-8DC840275380}" dt="2024-10-17T08:39:32.502" v="167" actId="26606"/>
          <ac:spMkLst>
            <pc:docMk/>
            <pc:sldMk cId="1234523330" sldId="267"/>
            <ac:spMk id="2" creationId="{77D8500E-44BD-A4EB-9417-1CA3593F4920}"/>
          </ac:spMkLst>
        </pc:spChg>
        <pc:spChg chg="mod ord">
          <ac:chgData name="Nina Towers" userId="4b46aab0-9292-4647-804d-d4ba9229df77" providerId="ADAL" clId="{DFB7A6FA-0575-476D-BF4F-8DC840275380}" dt="2024-10-17T08:39:32.520" v="168" actId="26606"/>
          <ac:spMkLst>
            <pc:docMk/>
            <pc:sldMk cId="1234523330" sldId="267"/>
            <ac:spMk id="3" creationId="{8218050E-19B3-1650-1490-267CDCEFD1EB}"/>
          </ac:spMkLst>
        </pc:spChg>
        <pc:spChg chg="add del">
          <ac:chgData name="Nina Towers" userId="4b46aab0-9292-4647-804d-d4ba9229df77" providerId="ADAL" clId="{DFB7A6FA-0575-476D-BF4F-8DC840275380}" dt="2024-10-16T15:39:12.271" v="26" actId="26606"/>
          <ac:spMkLst>
            <pc:docMk/>
            <pc:sldMk cId="1234523330" sldId="267"/>
            <ac:spMk id="22" creationId="{1C799903-48D5-4A31-A1A2-541072D9771E}"/>
          </ac:spMkLst>
        </pc:spChg>
        <pc:spChg chg="add del">
          <ac:chgData name="Nina Towers" userId="4b46aab0-9292-4647-804d-d4ba9229df77" providerId="ADAL" clId="{DFB7A6FA-0575-476D-BF4F-8DC840275380}" dt="2024-10-16T15:39:12.271" v="26" actId="26606"/>
          <ac:spMkLst>
            <pc:docMk/>
            <pc:sldMk cId="1234523330" sldId="267"/>
            <ac:spMk id="24" creationId="{8EFFF109-FC58-4FD3-BE05-9775A1310F55}"/>
          </ac:spMkLst>
        </pc:spChg>
        <pc:spChg chg="add del">
          <ac:chgData name="Nina Towers" userId="4b46aab0-9292-4647-804d-d4ba9229df77" providerId="ADAL" clId="{DFB7A6FA-0575-476D-BF4F-8DC840275380}" dt="2024-10-16T15:39:12.271" v="26" actId="26606"/>
          <ac:spMkLst>
            <pc:docMk/>
            <pc:sldMk cId="1234523330" sldId="267"/>
            <ac:spMk id="26" creationId="{E1B96AD6-92A9-4273-A62B-96A1C3E0BA95}"/>
          </ac:spMkLst>
        </pc:spChg>
        <pc:spChg chg="add del">
          <ac:chgData name="Nina Towers" userId="4b46aab0-9292-4647-804d-d4ba9229df77" providerId="ADAL" clId="{DFB7A6FA-0575-476D-BF4F-8DC840275380}" dt="2024-10-16T15:39:12.271" v="26" actId="26606"/>
          <ac:spMkLst>
            <pc:docMk/>
            <pc:sldMk cId="1234523330" sldId="267"/>
            <ac:spMk id="28" creationId="{463EEC44-1BA3-44ED-81FC-A644B04B2A44}"/>
          </ac:spMkLst>
        </pc:spChg>
        <pc:spChg chg="add del">
          <ac:chgData name="Nina Towers" userId="4b46aab0-9292-4647-804d-d4ba9229df77" providerId="ADAL" clId="{DFB7A6FA-0575-476D-BF4F-8DC840275380}" dt="2024-10-16T15:38:55.848" v="13" actId="26606"/>
          <ac:spMkLst>
            <pc:docMk/>
            <pc:sldMk cId="1234523330" sldId="267"/>
            <ac:spMk id="33" creationId="{2EB492CD-616E-47F8-933B-5E2D952A0593}"/>
          </ac:spMkLst>
        </pc:spChg>
        <pc:spChg chg="add del">
          <ac:chgData name="Nina Towers" userId="4b46aab0-9292-4647-804d-d4ba9229df77" providerId="ADAL" clId="{DFB7A6FA-0575-476D-BF4F-8DC840275380}" dt="2024-10-16T15:38:55.848" v="13" actId="26606"/>
          <ac:spMkLst>
            <pc:docMk/>
            <pc:sldMk cId="1234523330" sldId="267"/>
            <ac:spMk id="35" creationId="{59383CF9-23B5-4335-9B21-1791C4CF1C75}"/>
          </ac:spMkLst>
        </pc:spChg>
        <pc:spChg chg="add del">
          <ac:chgData name="Nina Towers" userId="4b46aab0-9292-4647-804d-d4ba9229df77" providerId="ADAL" clId="{DFB7A6FA-0575-476D-BF4F-8DC840275380}" dt="2024-10-16T15:38:55.848" v="13" actId="26606"/>
          <ac:spMkLst>
            <pc:docMk/>
            <pc:sldMk cId="1234523330" sldId="267"/>
            <ac:spMk id="37" creationId="{0007FE00-9498-4706-B255-6437B0252C02}"/>
          </ac:spMkLst>
        </pc:spChg>
        <pc:spChg chg="add del">
          <ac:chgData name="Nina Towers" userId="4b46aab0-9292-4647-804d-d4ba9229df77" providerId="ADAL" clId="{DFB7A6FA-0575-476D-BF4F-8DC840275380}" dt="2024-10-16T15:38:56.813" v="15" actId="26606"/>
          <ac:spMkLst>
            <pc:docMk/>
            <pc:sldMk cId="1234523330" sldId="267"/>
            <ac:spMk id="39" creationId="{D009D6D5-DAC2-4A8B-A17A-E206B9012D09}"/>
          </ac:spMkLst>
        </pc:spChg>
        <pc:spChg chg="add del">
          <ac:chgData name="Nina Towers" userId="4b46aab0-9292-4647-804d-d4ba9229df77" providerId="ADAL" clId="{DFB7A6FA-0575-476D-BF4F-8DC840275380}" dt="2024-10-16T15:38:58.010" v="17" actId="26606"/>
          <ac:spMkLst>
            <pc:docMk/>
            <pc:sldMk cId="1234523330" sldId="267"/>
            <ac:spMk id="41" creationId="{2C61293E-6EBE-43EF-A52C-9BEBFD7679D4}"/>
          </ac:spMkLst>
        </pc:spChg>
        <pc:spChg chg="add del">
          <ac:chgData name="Nina Towers" userId="4b46aab0-9292-4647-804d-d4ba9229df77" providerId="ADAL" clId="{DFB7A6FA-0575-476D-BF4F-8DC840275380}" dt="2024-10-16T15:38:58.010" v="17" actId="26606"/>
          <ac:spMkLst>
            <pc:docMk/>
            <pc:sldMk cId="1234523330" sldId="267"/>
            <ac:spMk id="42" creationId="{21540236-BFD5-4A9D-8840-4703E7F76825}"/>
          </ac:spMkLst>
        </pc:spChg>
        <pc:spChg chg="add del">
          <ac:chgData name="Nina Towers" userId="4b46aab0-9292-4647-804d-d4ba9229df77" providerId="ADAL" clId="{DFB7A6FA-0575-476D-BF4F-8DC840275380}" dt="2024-10-16T15:39:04.728" v="19" actId="26606"/>
          <ac:spMkLst>
            <pc:docMk/>
            <pc:sldMk cId="1234523330" sldId="267"/>
            <ac:spMk id="43" creationId="{19C9EAEA-39D0-4B0E-A0EB-51E7B26740B1}"/>
          </ac:spMkLst>
        </pc:spChg>
        <pc:spChg chg="add del">
          <ac:chgData name="Nina Towers" userId="4b46aab0-9292-4647-804d-d4ba9229df77" providerId="ADAL" clId="{DFB7A6FA-0575-476D-BF4F-8DC840275380}" dt="2024-10-16T15:39:04.728" v="19" actId="26606"/>
          <ac:spMkLst>
            <pc:docMk/>
            <pc:sldMk cId="1234523330" sldId="267"/>
            <ac:spMk id="44" creationId="{201CC55D-ED54-4C5C-95E6-10947BD1103B}"/>
          </ac:spMkLst>
        </pc:spChg>
        <pc:spChg chg="add del">
          <ac:chgData name="Nina Towers" userId="4b46aab0-9292-4647-804d-d4ba9229df77" providerId="ADAL" clId="{DFB7A6FA-0575-476D-BF4F-8DC840275380}" dt="2024-10-16T15:39:04.728" v="19" actId="26606"/>
          <ac:spMkLst>
            <pc:docMk/>
            <pc:sldMk cId="1234523330" sldId="267"/>
            <ac:spMk id="47" creationId="{3873B707-463F-40B0-8227-E8CC6C67EB25}"/>
          </ac:spMkLst>
        </pc:spChg>
        <pc:spChg chg="add del">
          <ac:chgData name="Nina Towers" userId="4b46aab0-9292-4647-804d-d4ba9229df77" providerId="ADAL" clId="{DFB7A6FA-0575-476D-BF4F-8DC840275380}" dt="2024-10-16T15:39:04.728" v="19" actId="26606"/>
          <ac:spMkLst>
            <pc:docMk/>
            <pc:sldMk cId="1234523330" sldId="267"/>
            <ac:spMk id="48" creationId="{C13237C8-E62C-4F0D-A318-BD6FB6C2D138}"/>
          </ac:spMkLst>
        </pc:spChg>
        <pc:spChg chg="add del">
          <ac:chgData name="Nina Towers" userId="4b46aab0-9292-4647-804d-d4ba9229df77" providerId="ADAL" clId="{DFB7A6FA-0575-476D-BF4F-8DC840275380}" dt="2024-10-16T15:39:08.179" v="21" actId="26606"/>
          <ac:spMkLst>
            <pc:docMk/>
            <pc:sldMk cId="1234523330" sldId="267"/>
            <ac:spMk id="50" creationId="{F5897CCA-486C-491C-B4C1-5E5C95A82709}"/>
          </ac:spMkLst>
        </pc:spChg>
        <pc:spChg chg="add del">
          <ac:chgData name="Nina Towers" userId="4b46aab0-9292-4647-804d-d4ba9229df77" providerId="ADAL" clId="{DFB7A6FA-0575-476D-BF4F-8DC840275380}" dt="2024-10-16T15:39:10.604" v="23" actId="26606"/>
          <ac:spMkLst>
            <pc:docMk/>
            <pc:sldMk cId="1234523330" sldId="267"/>
            <ac:spMk id="52" creationId="{201CC55D-ED54-4C5C-95E6-10947BD1103B}"/>
          </ac:spMkLst>
        </pc:spChg>
        <pc:spChg chg="add del">
          <ac:chgData name="Nina Towers" userId="4b46aab0-9292-4647-804d-d4ba9229df77" providerId="ADAL" clId="{DFB7A6FA-0575-476D-BF4F-8DC840275380}" dt="2024-10-16T15:39:10.604" v="23" actId="26606"/>
          <ac:spMkLst>
            <pc:docMk/>
            <pc:sldMk cId="1234523330" sldId="267"/>
            <ac:spMk id="55" creationId="{3873B707-463F-40B0-8227-E8CC6C67EB25}"/>
          </ac:spMkLst>
        </pc:spChg>
        <pc:spChg chg="add del">
          <ac:chgData name="Nina Towers" userId="4b46aab0-9292-4647-804d-d4ba9229df77" providerId="ADAL" clId="{DFB7A6FA-0575-476D-BF4F-8DC840275380}" dt="2024-10-16T15:39:10.604" v="23" actId="26606"/>
          <ac:spMkLst>
            <pc:docMk/>
            <pc:sldMk cId="1234523330" sldId="267"/>
            <ac:spMk id="56" creationId="{C13237C8-E62C-4F0D-A318-BD6FB6C2D138}"/>
          </ac:spMkLst>
        </pc:spChg>
        <pc:spChg chg="add del">
          <ac:chgData name="Nina Towers" userId="4b46aab0-9292-4647-804d-d4ba9229df77" providerId="ADAL" clId="{DFB7A6FA-0575-476D-BF4F-8DC840275380}" dt="2024-10-16T15:39:10.604" v="23" actId="26606"/>
          <ac:spMkLst>
            <pc:docMk/>
            <pc:sldMk cId="1234523330" sldId="267"/>
            <ac:spMk id="57" creationId="{19C9EAEA-39D0-4B0E-A0EB-51E7B26740B1}"/>
          </ac:spMkLst>
        </pc:spChg>
        <pc:spChg chg="add del">
          <ac:chgData name="Nina Towers" userId="4b46aab0-9292-4647-804d-d4ba9229df77" providerId="ADAL" clId="{DFB7A6FA-0575-476D-BF4F-8DC840275380}" dt="2024-10-16T15:39:12.239" v="25" actId="26606"/>
          <ac:spMkLst>
            <pc:docMk/>
            <pc:sldMk cId="1234523330" sldId="267"/>
            <ac:spMk id="59" creationId="{C4285719-470E-454C-AF62-8323075F1F5B}"/>
          </ac:spMkLst>
        </pc:spChg>
        <pc:spChg chg="add del">
          <ac:chgData name="Nina Towers" userId="4b46aab0-9292-4647-804d-d4ba9229df77" providerId="ADAL" clId="{DFB7A6FA-0575-476D-BF4F-8DC840275380}" dt="2024-10-16T15:39:12.239" v="25" actId="26606"/>
          <ac:spMkLst>
            <pc:docMk/>
            <pc:sldMk cId="1234523330" sldId="267"/>
            <ac:spMk id="60" creationId="{CD9FE4EF-C4D8-49A0-B2FF-81D8DB7D8A24}"/>
          </ac:spMkLst>
        </pc:spChg>
        <pc:spChg chg="add del">
          <ac:chgData name="Nina Towers" userId="4b46aab0-9292-4647-804d-d4ba9229df77" providerId="ADAL" clId="{DFB7A6FA-0575-476D-BF4F-8DC840275380}" dt="2024-10-16T15:39:12.239" v="25" actId="26606"/>
          <ac:spMkLst>
            <pc:docMk/>
            <pc:sldMk cId="1234523330" sldId="267"/>
            <ac:spMk id="61" creationId="{4300840D-0A0B-4512-BACA-B439D5B9C57C}"/>
          </ac:spMkLst>
        </pc:spChg>
        <pc:spChg chg="add del">
          <ac:chgData name="Nina Towers" userId="4b46aab0-9292-4647-804d-d4ba9229df77" providerId="ADAL" clId="{DFB7A6FA-0575-476D-BF4F-8DC840275380}" dt="2024-10-16T15:39:12.239" v="25" actId="26606"/>
          <ac:spMkLst>
            <pc:docMk/>
            <pc:sldMk cId="1234523330" sldId="267"/>
            <ac:spMk id="62" creationId="{D2B78728-A580-49A7-84F9-6EF6F583ADE0}"/>
          </ac:spMkLst>
        </pc:spChg>
        <pc:spChg chg="add del">
          <ac:chgData name="Nina Towers" userId="4b46aab0-9292-4647-804d-d4ba9229df77" providerId="ADAL" clId="{DFB7A6FA-0575-476D-BF4F-8DC840275380}" dt="2024-10-16T15:39:12.239" v="25" actId="26606"/>
          <ac:spMkLst>
            <pc:docMk/>
            <pc:sldMk cId="1234523330" sldId="267"/>
            <ac:spMk id="63" creationId="{38FAA1A1-D861-433F-88FA-1E9D6FD31D11}"/>
          </ac:spMkLst>
        </pc:spChg>
        <pc:spChg chg="add del">
          <ac:chgData name="Nina Towers" userId="4b46aab0-9292-4647-804d-d4ba9229df77" providerId="ADAL" clId="{DFB7A6FA-0575-476D-BF4F-8DC840275380}" dt="2024-10-16T15:39:12.239" v="25" actId="26606"/>
          <ac:spMkLst>
            <pc:docMk/>
            <pc:sldMk cId="1234523330" sldId="267"/>
            <ac:spMk id="64" creationId="{8D71EDA1-87BF-4D5D-AB79-F346FD19278A}"/>
          </ac:spMkLst>
        </pc:spChg>
        <pc:spChg chg="add del">
          <ac:chgData name="Nina Towers" userId="4b46aab0-9292-4647-804d-d4ba9229df77" providerId="ADAL" clId="{DFB7A6FA-0575-476D-BF4F-8DC840275380}" dt="2024-10-16T15:40:04.149" v="34" actId="26606"/>
          <ac:spMkLst>
            <pc:docMk/>
            <pc:sldMk cId="1234523330" sldId="267"/>
            <ac:spMk id="66" creationId="{2EB492CD-616E-47F8-933B-5E2D952A0593}"/>
          </ac:spMkLst>
        </pc:spChg>
        <pc:spChg chg="add del">
          <ac:chgData name="Nina Towers" userId="4b46aab0-9292-4647-804d-d4ba9229df77" providerId="ADAL" clId="{DFB7A6FA-0575-476D-BF4F-8DC840275380}" dt="2024-10-16T15:40:04.149" v="34" actId="26606"/>
          <ac:spMkLst>
            <pc:docMk/>
            <pc:sldMk cId="1234523330" sldId="267"/>
            <ac:spMk id="67" creationId="{59383CF9-23B5-4335-9B21-1791C4CF1C75}"/>
          </ac:spMkLst>
        </pc:spChg>
        <pc:spChg chg="add del">
          <ac:chgData name="Nina Towers" userId="4b46aab0-9292-4647-804d-d4ba9229df77" providerId="ADAL" clId="{DFB7A6FA-0575-476D-BF4F-8DC840275380}" dt="2024-10-16T15:40:04.149" v="34" actId="26606"/>
          <ac:spMkLst>
            <pc:docMk/>
            <pc:sldMk cId="1234523330" sldId="267"/>
            <ac:spMk id="68" creationId="{0007FE00-9498-4706-B255-6437B0252C02}"/>
          </ac:spMkLst>
        </pc:spChg>
        <pc:spChg chg="add del">
          <ac:chgData name="Nina Towers" userId="4b46aab0-9292-4647-804d-d4ba9229df77" providerId="ADAL" clId="{DFB7A6FA-0575-476D-BF4F-8DC840275380}" dt="2024-10-16T15:39:57.165" v="31" actId="26606"/>
          <ac:spMkLst>
            <pc:docMk/>
            <pc:sldMk cId="1234523330" sldId="267"/>
            <ac:spMk id="73" creationId="{2EB492CD-616E-47F8-933B-5E2D952A0593}"/>
          </ac:spMkLst>
        </pc:spChg>
        <pc:spChg chg="add del">
          <ac:chgData name="Nina Towers" userId="4b46aab0-9292-4647-804d-d4ba9229df77" providerId="ADAL" clId="{DFB7A6FA-0575-476D-BF4F-8DC840275380}" dt="2024-10-16T15:39:57.165" v="31" actId="26606"/>
          <ac:spMkLst>
            <pc:docMk/>
            <pc:sldMk cId="1234523330" sldId="267"/>
            <ac:spMk id="75" creationId="{59383CF9-23B5-4335-9B21-1791C4CF1C75}"/>
          </ac:spMkLst>
        </pc:spChg>
        <pc:spChg chg="add del">
          <ac:chgData name="Nina Towers" userId="4b46aab0-9292-4647-804d-d4ba9229df77" providerId="ADAL" clId="{DFB7A6FA-0575-476D-BF4F-8DC840275380}" dt="2024-10-16T15:39:57.165" v="31" actId="26606"/>
          <ac:spMkLst>
            <pc:docMk/>
            <pc:sldMk cId="1234523330" sldId="267"/>
            <ac:spMk id="77" creationId="{0007FE00-9498-4706-B255-6437B0252C02}"/>
          </ac:spMkLst>
        </pc:spChg>
        <pc:spChg chg="add del">
          <ac:chgData name="Nina Towers" userId="4b46aab0-9292-4647-804d-d4ba9229df77" providerId="ADAL" clId="{DFB7A6FA-0575-476D-BF4F-8DC840275380}" dt="2024-10-16T15:40:04.127" v="33" actId="26606"/>
          <ac:spMkLst>
            <pc:docMk/>
            <pc:sldMk cId="1234523330" sldId="267"/>
            <ac:spMk id="79" creationId="{460B0EFB-53ED-4F35-B05D-F658EA021C65}"/>
          </ac:spMkLst>
        </pc:spChg>
        <pc:spChg chg="add del">
          <ac:chgData name="Nina Towers" userId="4b46aab0-9292-4647-804d-d4ba9229df77" providerId="ADAL" clId="{DFB7A6FA-0575-476D-BF4F-8DC840275380}" dt="2024-10-16T15:40:04.127" v="33" actId="26606"/>
          <ac:spMkLst>
            <pc:docMk/>
            <pc:sldMk cId="1234523330" sldId="267"/>
            <ac:spMk id="80" creationId="{835EF3DD-7D43-4A27-8967-A92FD8CC9365}"/>
          </ac:spMkLst>
        </pc:spChg>
        <pc:spChg chg="add del">
          <ac:chgData name="Nina Towers" userId="4b46aab0-9292-4647-804d-d4ba9229df77" providerId="ADAL" clId="{DFB7A6FA-0575-476D-BF4F-8DC840275380}" dt="2024-10-16T15:40:21.556" v="37" actId="26606"/>
          <ac:spMkLst>
            <pc:docMk/>
            <pc:sldMk cId="1234523330" sldId="267"/>
            <ac:spMk id="82" creationId="{4AC6B390-BC59-4F1D-A0EE-D71A92F0A0B2}"/>
          </ac:spMkLst>
        </pc:spChg>
        <pc:spChg chg="add del">
          <ac:chgData name="Nina Towers" userId="4b46aab0-9292-4647-804d-d4ba9229df77" providerId="ADAL" clId="{DFB7A6FA-0575-476D-BF4F-8DC840275380}" dt="2024-10-16T15:40:21.556" v="37" actId="26606"/>
          <ac:spMkLst>
            <pc:docMk/>
            <pc:sldMk cId="1234523330" sldId="267"/>
            <ac:spMk id="83" creationId="{B6C60D79-16F1-4C4B-B7E3-7634E7069CDE}"/>
          </ac:spMkLst>
        </pc:spChg>
        <pc:spChg chg="add del">
          <ac:chgData name="Nina Towers" userId="4b46aab0-9292-4647-804d-d4ba9229df77" providerId="ADAL" clId="{DFB7A6FA-0575-476D-BF4F-8DC840275380}" dt="2024-10-16T15:40:21.556" v="37" actId="26606"/>
          <ac:spMkLst>
            <pc:docMk/>
            <pc:sldMk cId="1234523330" sldId="267"/>
            <ac:spMk id="84" creationId="{426B127E-6498-4C77-9C9D-4553A5113B80}"/>
          </ac:spMkLst>
        </pc:spChg>
        <pc:spChg chg="add del">
          <ac:chgData name="Nina Towers" userId="4b46aab0-9292-4647-804d-d4ba9229df77" providerId="ADAL" clId="{DFB7A6FA-0575-476D-BF4F-8DC840275380}" dt="2024-10-16T15:40:21.546" v="36" actId="26606"/>
          <ac:spMkLst>
            <pc:docMk/>
            <pc:sldMk cId="1234523330" sldId="267"/>
            <ac:spMk id="89" creationId="{4AC6B390-BC59-4F1D-A0EE-D71A92F0A0B2}"/>
          </ac:spMkLst>
        </pc:spChg>
        <pc:spChg chg="add del">
          <ac:chgData name="Nina Towers" userId="4b46aab0-9292-4647-804d-d4ba9229df77" providerId="ADAL" clId="{DFB7A6FA-0575-476D-BF4F-8DC840275380}" dt="2024-10-16T15:40:21.546" v="36" actId="26606"/>
          <ac:spMkLst>
            <pc:docMk/>
            <pc:sldMk cId="1234523330" sldId="267"/>
            <ac:spMk id="91" creationId="{B6C60D79-16F1-4C4B-B7E3-7634E7069CDE}"/>
          </ac:spMkLst>
        </pc:spChg>
        <pc:spChg chg="add del">
          <ac:chgData name="Nina Towers" userId="4b46aab0-9292-4647-804d-d4ba9229df77" providerId="ADAL" clId="{DFB7A6FA-0575-476D-BF4F-8DC840275380}" dt="2024-10-16T15:40:21.546" v="36" actId="26606"/>
          <ac:spMkLst>
            <pc:docMk/>
            <pc:sldMk cId="1234523330" sldId="267"/>
            <ac:spMk id="93" creationId="{426B127E-6498-4C77-9C9D-4553A5113B80}"/>
          </ac:spMkLst>
        </pc:spChg>
        <pc:spChg chg="add del">
          <ac:chgData name="Nina Towers" userId="4b46aab0-9292-4647-804d-d4ba9229df77" providerId="ADAL" clId="{DFB7A6FA-0575-476D-BF4F-8DC840275380}" dt="2024-10-16T15:48:18.488" v="60" actId="26606"/>
          <ac:spMkLst>
            <pc:docMk/>
            <pc:sldMk cId="1234523330" sldId="267"/>
            <ac:spMk id="95" creationId="{2EB492CD-616E-47F8-933B-5E2D952A0593}"/>
          </ac:spMkLst>
        </pc:spChg>
        <pc:spChg chg="add del">
          <ac:chgData name="Nina Towers" userId="4b46aab0-9292-4647-804d-d4ba9229df77" providerId="ADAL" clId="{DFB7A6FA-0575-476D-BF4F-8DC840275380}" dt="2024-10-16T15:48:18.488" v="60" actId="26606"/>
          <ac:spMkLst>
            <pc:docMk/>
            <pc:sldMk cId="1234523330" sldId="267"/>
            <ac:spMk id="96" creationId="{59383CF9-23B5-4335-9B21-1791C4CF1C75}"/>
          </ac:spMkLst>
        </pc:spChg>
        <pc:spChg chg="add del">
          <ac:chgData name="Nina Towers" userId="4b46aab0-9292-4647-804d-d4ba9229df77" providerId="ADAL" clId="{DFB7A6FA-0575-476D-BF4F-8DC840275380}" dt="2024-10-16T15:48:18.488" v="60" actId="26606"/>
          <ac:spMkLst>
            <pc:docMk/>
            <pc:sldMk cId="1234523330" sldId="267"/>
            <ac:spMk id="97" creationId="{0007FE00-9498-4706-B255-6437B0252C02}"/>
          </ac:spMkLst>
        </pc:spChg>
        <pc:spChg chg="add del">
          <ac:chgData name="Nina Towers" userId="4b46aab0-9292-4647-804d-d4ba9229df77" providerId="ADAL" clId="{DFB7A6FA-0575-476D-BF4F-8DC840275380}" dt="2024-10-16T15:48:16.344" v="57" actId="26606"/>
          <ac:spMkLst>
            <pc:docMk/>
            <pc:sldMk cId="1234523330" sldId="267"/>
            <ac:spMk id="102" creationId="{9D25F302-27C5-414F-97F8-6EA0A6C028BA}"/>
          </ac:spMkLst>
        </pc:spChg>
        <pc:spChg chg="add del">
          <ac:chgData name="Nina Towers" userId="4b46aab0-9292-4647-804d-d4ba9229df77" providerId="ADAL" clId="{DFB7A6FA-0575-476D-BF4F-8DC840275380}" dt="2024-10-16T15:48:16.344" v="57" actId="26606"/>
          <ac:spMkLst>
            <pc:docMk/>
            <pc:sldMk cId="1234523330" sldId="267"/>
            <ac:spMk id="104" creationId="{830A36F8-48C2-4842-A87B-8CE8DF4E7FD2}"/>
          </ac:spMkLst>
        </pc:spChg>
        <pc:spChg chg="add del">
          <ac:chgData name="Nina Towers" userId="4b46aab0-9292-4647-804d-d4ba9229df77" providerId="ADAL" clId="{DFB7A6FA-0575-476D-BF4F-8DC840275380}" dt="2024-10-16T15:48:16.344" v="57" actId="26606"/>
          <ac:spMkLst>
            <pc:docMk/>
            <pc:sldMk cId="1234523330" sldId="267"/>
            <ac:spMk id="106" creationId="{7F488E8B-4E1E-4402-8935-D4E6C02615C7}"/>
          </ac:spMkLst>
        </pc:spChg>
        <pc:spChg chg="add del">
          <ac:chgData name="Nina Towers" userId="4b46aab0-9292-4647-804d-d4ba9229df77" providerId="ADAL" clId="{DFB7A6FA-0575-476D-BF4F-8DC840275380}" dt="2024-10-16T15:48:18.488" v="59" actId="26606"/>
          <ac:spMkLst>
            <pc:docMk/>
            <pc:sldMk cId="1234523330" sldId="267"/>
            <ac:spMk id="108" creationId="{4AC6B390-BC59-4F1D-A0EE-D71A92F0A0B2}"/>
          </ac:spMkLst>
        </pc:spChg>
        <pc:spChg chg="add del">
          <ac:chgData name="Nina Towers" userId="4b46aab0-9292-4647-804d-d4ba9229df77" providerId="ADAL" clId="{DFB7A6FA-0575-476D-BF4F-8DC840275380}" dt="2024-10-16T15:48:18.488" v="59" actId="26606"/>
          <ac:spMkLst>
            <pc:docMk/>
            <pc:sldMk cId="1234523330" sldId="267"/>
            <ac:spMk id="109" creationId="{B6C60D79-16F1-4C4B-B7E3-7634E7069CDE}"/>
          </ac:spMkLst>
        </pc:spChg>
        <pc:spChg chg="add del">
          <ac:chgData name="Nina Towers" userId="4b46aab0-9292-4647-804d-d4ba9229df77" providerId="ADAL" clId="{DFB7A6FA-0575-476D-BF4F-8DC840275380}" dt="2024-10-16T15:48:18.488" v="59" actId="26606"/>
          <ac:spMkLst>
            <pc:docMk/>
            <pc:sldMk cId="1234523330" sldId="267"/>
            <ac:spMk id="110" creationId="{426B127E-6498-4C77-9C9D-4553A5113B80}"/>
          </ac:spMkLst>
        </pc:spChg>
        <pc:spChg chg="add del">
          <ac:chgData name="Nina Towers" userId="4b46aab0-9292-4647-804d-d4ba9229df77" providerId="ADAL" clId="{DFB7A6FA-0575-476D-BF4F-8DC840275380}" dt="2024-10-16T15:48:30.996" v="61" actId="26606"/>
          <ac:spMkLst>
            <pc:docMk/>
            <pc:sldMk cId="1234523330" sldId="267"/>
            <ac:spMk id="112" creationId="{460B0EFB-53ED-4F35-B05D-F658EA021C65}"/>
          </ac:spMkLst>
        </pc:spChg>
        <pc:spChg chg="add del">
          <ac:chgData name="Nina Towers" userId="4b46aab0-9292-4647-804d-d4ba9229df77" providerId="ADAL" clId="{DFB7A6FA-0575-476D-BF4F-8DC840275380}" dt="2024-10-16T15:48:30.996" v="61" actId="26606"/>
          <ac:spMkLst>
            <pc:docMk/>
            <pc:sldMk cId="1234523330" sldId="267"/>
            <ac:spMk id="113" creationId="{835EF3DD-7D43-4A27-8967-A92FD8CC9365}"/>
          </ac:spMkLst>
        </pc:spChg>
        <pc:spChg chg="add del">
          <ac:chgData name="Nina Towers" userId="4b46aab0-9292-4647-804d-d4ba9229df77" providerId="ADAL" clId="{DFB7A6FA-0575-476D-BF4F-8DC840275380}" dt="2024-10-17T08:39:32.520" v="168" actId="26606"/>
          <ac:spMkLst>
            <pc:docMk/>
            <pc:sldMk cId="1234523330" sldId="267"/>
            <ac:spMk id="118" creationId="{2EB492CD-616E-47F8-933B-5E2D952A0593}"/>
          </ac:spMkLst>
        </pc:spChg>
        <pc:spChg chg="add del">
          <ac:chgData name="Nina Towers" userId="4b46aab0-9292-4647-804d-d4ba9229df77" providerId="ADAL" clId="{DFB7A6FA-0575-476D-BF4F-8DC840275380}" dt="2024-10-17T08:39:32.520" v="168" actId="26606"/>
          <ac:spMkLst>
            <pc:docMk/>
            <pc:sldMk cId="1234523330" sldId="267"/>
            <ac:spMk id="120" creationId="{59383CF9-23B5-4335-9B21-1791C4CF1C75}"/>
          </ac:spMkLst>
        </pc:spChg>
        <pc:spChg chg="add del">
          <ac:chgData name="Nina Towers" userId="4b46aab0-9292-4647-804d-d4ba9229df77" providerId="ADAL" clId="{DFB7A6FA-0575-476D-BF4F-8DC840275380}" dt="2024-10-17T08:39:32.520" v="168" actId="26606"/>
          <ac:spMkLst>
            <pc:docMk/>
            <pc:sldMk cId="1234523330" sldId="267"/>
            <ac:spMk id="122" creationId="{0007FE00-9498-4706-B255-6437B0252C02}"/>
          </ac:spMkLst>
        </pc:spChg>
        <pc:spChg chg="add del">
          <ac:chgData name="Nina Towers" userId="4b46aab0-9292-4647-804d-d4ba9229df77" providerId="ADAL" clId="{DFB7A6FA-0575-476D-BF4F-8DC840275380}" dt="2024-10-17T08:39:31.854" v="165" actId="26606"/>
          <ac:spMkLst>
            <pc:docMk/>
            <pc:sldMk cId="1234523330" sldId="267"/>
            <ac:spMk id="127" creationId="{4037C1C0-FADA-40C7-B923-037899A24F09}"/>
          </ac:spMkLst>
        </pc:spChg>
        <pc:spChg chg="add del">
          <ac:chgData name="Nina Towers" userId="4b46aab0-9292-4647-804d-d4ba9229df77" providerId="ADAL" clId="{DFB7A6FA-0575-476D-BF4F-8DC840275380}" dt="2024-10-17T08:39:31.854" v="165" actId="26606"/>
          <ac:spMkLst>
            <pc:docMk/>
            <pc:sldMk cId="1234523330" sldId="267"/>
            <ac:spMk id="129" creationId="{4B56CC07-3AFD-4C79-AFB2-0428FBBD79D1}"/>
          </ac:spMkLst>
        </pc:spChg>
        <pc:spChg chg="add del">
          <ac:chgData name="Nina Towers" userId="4b46aab0-9292-4647-804d-d4ba9229df77" providerId="ADAL" clId="{DFB7A6FA-0575-476D-BF4F-8DC840275380}" dt="2024-10-17T08:39:32.502" v="167" actId="26606"/>
          <ac:spMkLst>
            <pc:docMk/>
            <pc:sldMk cId="1234523330" sldId="267"/>
            <ac:spMk id="131" creationId="{426B127E-6498-4C77-9C9D-4553A5113B80}"/>
          </ac:spMkLst>
        </pc:spChg>
        <pc:spChg chg="add del">
          <ac:chgData name="Nina Towers" userId="4b46aab0-9292-4647-804d-d4ba9229df77" providerId="ADAL" clId="{DFB7A6FA-0575-476D-BF4F-8DC840275380}" dt="2024-10-17T08:39:32.502" v="167" actId="26606"/>
          <ac:spMkLst>
            <pc:docMk/>
            <pc:sldMk cId="1234523330" sldId="267"/>
            <ac:spMk id="132" creationId="{4AC6B390-BC59-4F1D-A0EE-D71A92F0A0B2}"/>
          </ac:spMkLst>
        </pc:spChg>
        <pc:spChg chg="add del">
          <ac:chgData name="Nina Towers" userId="4b46aab0-9292-4647-804d-d4ba9229df77" providerId="ADAL" clId="{DFB7A6FA-0575-476D-BF4F-8DC840275380}" dt="2024-10-17T08:39:32.502" v="167" actId="26606"/>
          <ac:spMkLst>
            <pc:docMk/>
            <pc:sldMk cId="1234523330" sldId="267"/>
            <ac:spMk id="133" creationId="{B6C60D79-16F1-4C4B-B7E3-7634E7069CDE}"/>
          </ac:spMkLst>
        </pc:spChg>
        <pc:spChg chg="add del">
          <ac:chgData name="Nina Towers" userId="4b46aab0-9292-4647-804d-d4ba9229df77" providerId="ADAL" clId="{DFB7A6FA-0575-476D-BF4F-8DC840275380}" dt="2024-10-17T09:07:24.200" v="285" actId="26606"/>
          <ac:spMkLst>
            <pc:docMk/>
            <pc:sldMk cId="1234523330" sldId="267"/>
            <ac:spMk id="135" creationId="{2EB492CD-616E-47F8-933B-5E2D952A0593}"/>
          </ac:spMkLst>
        </pc:spChg>
        <pc:spChg chg="add del">
          <ac:chgData name="Nina Towers" userId="4b46aab0-9292-4647-804d-d4ba9229df77" providerId="ADAL" clId="{DFB7A6FA-0575-476D-BF4F-8DC840275380}" dt="2024-10-17T09:07:24.200" v="285" actId="26606"/>
          <ac:spMkLst>
            <pc:docMk/>
            <pc:sldMk cId="1234523330" sldId="267"/>
            <ac:spMk id="136" creationId="{59383CF9-23B5-4335-9B21-1791C4CF1C75}"/>
          </ac:spMkLst>
        </pc:spChg>
        <pc:spChg chg="add del">
          <ac:chgData name="Nina Towers" userId="4b46aab0-9292-4647-804d-d4ba9229df77" providerId="ADAL" clId="{DFB7A6FA-0575-476D-BF4F-8DC840275380}" dt="2024-10-17T09:07:24.200" v="285" actId="26606"/>
          <ac:spMkLst>
            <pc:docMk/>
            <pc:sldMk cId="1234523330" sldId="267"/>
            <ac:spMk id="137" creationId="{0007FE00-9498-4706-B255-6437B0252C02}"/>
          </ac:spMkLst>
        </pc:spChg>
        <pc:spChg chg="add">
          <ac:chgData name="Nina Towers" userId="4b46aab0-9292-4647-804d-d4ba9229df77" providerId="ADAL" clId="{DFB7A6FA-0575-476D-BF4F-8DC840275380}" dt="2024-10-17T09:07:24.200" v="285" actId="26606"/>
          <ac:spMkLst>
            <pc:docMk/>
            <pc:sldMk cId="1234523330" sldId="267"/>
            <ac:spMk id="142" creationId="{2EB492CD-616E-47F8-933B-5E2D952A0593}"/>
          </ac:spMkLst>
        </pc:spChg>
        <pc:spChg chg="add">
          <ac:chgData name="Nina Towers" userId="4b46aab0-9292-4647-804d-d4ba9229df77" providerId="ADAL" clId="{DFB7A6FA-0575-476D-BF4F-8DC840275380}" dt="2024-10-17T09:07:24.200" v="285" actId="26606"/>
          <ac:spMkLst>
            <pc:docMk/>
            <pc:sldMk cId="1234523330" sldId="267"/>
            <ac:spMk id="144" creationId="{59383CF9-23B5-4335-9B21-1791C4CF1C75}"/>
          </ac:spMkLst>
        </pc:spChg>
        <pc:spChg chg="add">
          <ac:chgData name="Nina Towers" userId="4b46aab0-9292-4647-804d-d4ba9229df77" providerId="ADAL" clId="{DFB7A6FA-0575-476D-BF4F-8DC840275380}" dt="2024-10-17T09:07:24.200" v="285" actId="26606"/>
          <ac:spMkLst>
            <pc:docMk/>
            <pc:sldMk cId="1234523330" sldId="267"/>
            <ac:spMk id="146" creationId="{0007FE00-9498-4706-B255-6437B0252C02}"/>
          </ac:spMkLst>
        </pc:spChg>
        <pc:grpChg chg="add del">
          <ac:chgData name="Nina Towers" userId="4b46aab0-9292-4647-804d-d4ba9229df77" providerId="ADAL" clId="{DFB7A6FA-0575-476D-BF4F-8DC840275380}" dt="2024-10-16T15:39:04.728" v="19" actId="26606"/>
          <ac:grpSpMkLst>
            <pc:docMk/>
            <pc:sldMk cId="1234523330" sldId="267"/>
            <ac:grpSpMk id="45" creationId="{1DE889C7-FAD6-4397-98E2-05D503484459}"/>
          </ac:grpSpMkLst>
        </pc:grpChg>
        <pc:grpChg chg="add del">
          <ac:chgData name="Nina Towers" userId="4b46aab0-9292-4647-804d-d4ba9229df77" providerId="ADAL" clId="{DFB7A6FA-0575-476D-BF4F-8DC840275380}" dt="2024-10-16T15:39:10.604" v="23" actId="26606"/>
          <ac:grpSpMkLst>
            <pc:docMk/>
            <pc:sldMk cId="1234523330" sldId="267"/>
            <ac:grpSpMk id="53" creationId="{1DE889C7-FAD6-4397-98E2-05D503484459}"/>
          </ac:grpSpMkLst>
        </pc:grpChg>
        <pc:picChg chg="add del mod modCrop">
          <ac:chgData name="Nina Towers" userId="4b46aab0-9292-4647-804d-d4ba9229df77" providerId="ADAL" clId="{DFB7A6FA-0575-476D-BF4F-8DC840275380}" dt="2024-10-16T15:37:57.484" v="6" actId="478"/>
          <ac:picMkLst>
            <pc:docMk/>
            <pc:sldMk cId="1234523330" sldId="267"/>
            <ac:picMk id="5" creationId="{0C10C91B-456E-7BF3-E43F-D6BC82F6AE2D}"/>
          </ac:picMkLst>
        </pc:picChg>
        <pc:picChg chg="add del">
          <ac:chgData name="Nina Towers" userId="4b46aab0-9292-4647-804d-d4ba9229df77" providerId="ADAL" clId="{DFB7A6FA-0575-476D-BF4F-8DC840275380}" dt="2024-10-16T15:38:00.271" v="8" actId="22"/>
          <ac:picMkLst>
            <pc:docMk/>
            <pc:sldMk cId="1234523330" sldId="267"/>
            <ac:picMk id="7" creationId="{10651A7C-A591-727E-FFE6-7624211314F8}"/>
          </ac:picMkLst>
        </pc:picChg>
        <pc:picChg chg="add mod ord">
          <ac:chgData name="Nina Towers" userId="4b46aab0-9292-4647-804d-d4ba9229df77" providerId="ADAL" clId="{DFB7A6FA-0575-476D-BF4F-8DC840275380}" dt="2024-10-17T08:39:32.502" v="167" actId="26606"/>
          <ac:picMkLst>
            <pc:docMk/>
            <pc:sldMk cId="1234523330" sldId="267"/>
            <ac:picMk id="9" creationId="{4F7F4272-BF7C-65D3-3754-C2234F2D0590}"/>
          </ac:picMkLst>
        </pc:picChg>
      </pc:sldChg>
      <pc:sldChg chg="addSp delSp modSp mod">
        <pc:chgData name="Nina Towers" userId="4b46aab0-9292-4647-804d-d4ba9229df77" providerId="ADAL" clId="{DFB7A6FA-0575-476D-BF4F-8DC840275380}" dt="2024-10-17T09:07:27.329" v="286" actId="26606"/>
        <pc:sldMkLst>
          <pc:docMk/>
          <pc:sldMk cId="3089286320" sldId="268"/>
        </pc:sldMkLst>
        <pc:spChg chg="mod ord">
          <ac:chgData name="Nina Towers" userId="4b46aab0-9292-4647-804d-d4ba9229df77" providerId="ADAL" clId="{DFB7A6FA-0575-476D-BF4F-8DC840275380}" dt="2024-10-17T08:39:24.352" v="163" actId="26606"/>
          <ac:spMkLst>
            <pc:docMk/>
            <pc:sldMk cId="3089286320" sldId="268"/>
            <ac:spMk id="2" creationId="{E96C0BB4-E63F-CA2E-D055-C2C0ACA18FC8}"/>
          </ac:spMkLst>
        </pc:spChg>
        <pc:spChg chg="add del mod ord">
          <ac:chgData name="Nina Towers" userId="4b46aab0-9292-4647-804d-d4ba9229df77" providerId="ADAL" clId="{DFB7A6FA-0575-476D-BF4F-8DC840275380}" dt="2024-10-17T09:07:27.329" v="286" actId="26606"/>
          <ac:spMkLst>
            <pc:docMk/>
            <pc:sldMk cId="3089286320" sldId="268"/>
            <ac:spMk id="3" creationId="{75877915-D240-E1BA-7BCA-61B698DB34B7}"/>
          </ac:spMkLst>
        </pc:spChg>
        <pc:spChg chg="del">
          <ac:chgData name="Nina Towers" userId="4b46aab0-9292-4647-804d-d4ba9229df77" providerId="ADAL" clId="{DFB7A6FA-0575-476D-BF4F-8DC840275380}" dt="2024-10-16T15:49:00.772" v="63" actId="26606"/>
          <ac:spMkLst>
            <pc:docMk/>
            <pc:sldMk cId="3089286320" sldId="268"/>
            <ac:spMk id="22" creationId="{1C799903-48D5-4A31-A1A2-541072D9771E}"/>
          </ac:spMkLst>
        </pc:spChg>
        <pc:spChg chg="del">
          <ac:chgData name="Nina Towers" userId="4b46aab0-9292-4647-804d-d4ba9229df77" providerId="ADAL" clId="{DFB7A6FA-0575-476D-BF4F-8DC840275380}" dt="2024-10-16T15:49:00.772" v="63" actId="26606"/>
          <ac:spMkLst>
            <pc:docMk/>
            <pc:sldMk cId="3089286320" sldId="268"/>
            <ac:spMk id="24" creationId="{8EFFF109-FC58-4FD3-BE05-9775A1310F55}"/>
          </ac:spMkLst>
        </pc:spChg>
        <pc:spChg chg="del">
          <ac:chgData name="Nina Towers" userId="4b46aab0-9292-4647-804d-d4ba9229df77" providerId="ADAL" clId="{DFB7A6FA-0575-476D-BF4F-8DC840275380}" dt="2024-10-16T15:49:00.772" v="63" actId="26606"/>
          <ac:spMkLst>
            <pc:docMk/>
            <pc:sldMk cId="3089286320" sldId="268"/>
            <ac:spMk id="26" creationId="{E1B96AD6-92A9-4273-A62B-96A1C3E0BA95}"/>
          </ac:spMkLst>
        </pc:spChg>
        <pc:spChg chg="del">
          <ac:chgData name="Nina Towers" userId="4b46aab0-9292-4647-804d-d4ba9229df77" providerId="ADAL" clId="{DFB7A6FA-0575-476D-BF4F-8DC840275380}" dt="2024-10-16T15:49:00.772" v="63" actId="26606"/>
          <ac:spMkLst>
            <pc:docMk/>
            <pc:sldMk cId="3089286320" sldId="268"/>
            <ac:spMk id="28" creationId="{463EEC44-1BA3-44ED-81FC-A644B04B2A44}"/>
          </ac:spMkLst>
        </pc:spChg>
        <pc:spChg chg="add del">
          <ac:chgData name="Nina Towers" userId="4b46aab0-9292-4647-804d-d4ba9229df77" providerId="ADAL" clId="{DFB7A6FA-0575-476D-BF4F-8DC840275380}" dt="2024-10-16T16:01:22.176" v="147" actId="26606"/>
          <ac:spMkLst>
            <pc:docMk/>
            <pc:sldMk cId="3089286320" sldId="268"/>
            <ac:spMk id="33" creationId="{2EB492CD-616E-47F8-933B-5E2D952A0593}"/>
          </ac:spMkLst>
        </pc:spChg>
        <pc:spChg chg="add del">
          <ac:chgData name="Nina Towers" userId="4b46aab0-9292-4647-804d-d4ba9229df77" providerId="ADAL" clId="{DFB7A6FA-0575-476D-BF4F-8DC840275380}" dt="2024-10-16T16:01:22.176" v="147" actId="26606"/>
          <ac:spMkLst>
            <pc:docMk/>
            <pc:sldMk cId="3089286320" sldId="268"/>
            <ac:spMk id="35" creationId="{59383CF9-23B5-4335-9B21-1791C4CF1C75}"/>
          </ac:spMkLst>
        </pc:spChg>
        <pc:spChg chg="add del">
          <ac:chgData name="Nina Towers" userId="4b46aab0-9292-4647-804d-d4ba9229df77" providerId="ADAL" clId="{DFB7A6FA-0575-476D-BF4F-8DC840275380}" dt="2024-10-16T16:01:22.176" v="147" actId="26606"/>
          <ac:spMkLst>
            <pc:docMk/>
            <pc:sldMk cId="3089286320" sldId="268"/>
            <ac:spMk id="37" creationId="{0007FE00-9498-4706-B255-6437B0252C02}"/>
          </ac:spMkLst>
        </pc:spChg>
        <pc:spChg chg="add del">
          <ac:chgData name="Nina Towers" userId="4b46aab0-9292-4647-804d-d4ba9229df77" providerId="ADAL" clId="{DFB7A6FA-0575-476D-BF4F-8DC840275380}" dt="2024-10-17T08:39:24.352" v="163" actId="26606"/>
          <ac:spMkLst>
            <pc:docMk/>
            <pc:sldMk cId="3089286320" sldId="268"/>
            <ac:spMk id="42" creationId="{7025EFD5-738C-41B9-87FE-0C00E211BD8B}"/>
          </ac:spMkLst>
        </pc:spChg>
        <pc:spChg chg="add del">
          <ac:chgData name="Nina Towers" userId="4b46aab0-9292-4647-804d-d4ba9229df77" providerId="ADAL" clId="{DFB7A6FA-0575-476D-BF4F-8DC840275380}" dt="2024-10-17T08:39:24.352" v="163" actId="26606"/>
          <ac:spMkLst>
            <pc:docMk/>
            <pc:sldMk cId="3089286320" sldId="268"/>
            <ac:spMk id="44" creationId="{835EF3DD-7D43-4A27-8967-A92FD8CC9365}"/>
          </ac:spMkLst>
        </pc:spChg>
        <pc:spChg chg="add del">
          <ac:chgData name="Nina Towers" userId="4b46aab0-9292-4647-804d-d4ba9229df77" providerId="ADAL" clId="{DFB7A6FA-0575-476D-BF4F-8DC840275380}" dt="2024-10-17T09:07:27.329" v="286" actId="26606"/>
          <ac:spMkLst>
            <pc:docMk/>
            <pc:sldMk cId="3089286320" sldId="268"/>
            <ac:spMk id="49" creationId="{2EB492CD-616E-47F8-933B-5E2D952A0593}"/>
          </ac:spMkLst>
        </pc:spChg>
        <pc:spChg chg="add del">
          <ac:chgData name="Nina Towers" userId="4b46aab0-9292-4647-804d-d4ba9229df77" providerId="ADAL" clId="{DFB7A6FA-0575-476D-BF4F-8DC840275380}" dt="2024-10-17T09:07:27.329" v="286" actId="26606"/>
          <ac:spMkLst>
            <pc:docMk/>
            <pc:sldMk cId="3089286320" sldId="268"/>
            <ac:spMk id="51" creationId="{59383CF9-23B5-4335-9B21-1791C4CF1C75}"/>
          </ac:spMkLst>
        </pc:spChg>
        <pc:spChg chg="add del">
          <ac:chgData name="Nina Towers" userId="4b46aab0-9292-4647-804d-d4ba9229df77" providerId="ADAL" clId="{DFB7A6FA-0575-476D-BF4F-8DC840275380}" dt="2024-10-17T09:07:27.329" v="286" actId="26606"/>
          <ac:spMkLst>
            <pc:docMk/>
            <pc:sldMk cId="3089286320" sldId="268"/>
            <ac:spMk id="53" creationId="{0007FE00-9498-4706-B255-6437B0252C02}"/>
          </ac:spMkLst>
        </pc:spChg>
        <pc:spChg chg="add">
          <ac:chgData name="Nina Towers" userId="4b46aab0-9292-4647-804d-d4ba9229df77" providerId="ADAL" clId="{DFB7A6FA-0575-476D-BF4F-8DC840275380}" dt="2024-10-17T09:07:27.329" v="286" actId="26606"/>
          <ac:spMkLst>
            <pc:docMk/>
            <pc:sldMk cId="3089286320" sldId="268"/>
            <ac:spMk id="58" creationId="{2EB492CD-616E-47F8-933B-5E2D952A0593}"/>
          </ac:spMkLst>
        </pc:spChg>
        <pc:spChg chg="add">
          <ac:chgData name="Nina Towers" userId="4b46aab0-9292-4647-804d-d4ba9229df77" providerId="ADAL" clId="{DFB7A6FA-0575-476D-BF4F-8DC840275380}" dt="2024-10-17T09:07:27.329" v="286" actId="26606"/>
          <ac:spMkLst>
            <pc:docMk/>
            <pc:sldMk cId="3089286320" sldId="268"/>
            <ac:spMk id="60" creationId="{59383CF9-23B5-4335-9B21-1791C4CF1C75}"/>
          </ac:spMkLst>
        </pc:spChg>
        <pc:spChg chg="add">
          <ac:chgData name="Nina Towers" userId="4b46aab0-9292-4647-804d-d4ba9229df77" providerId="ADAL" clId="{DFB7A6FA-0575-476D-BF4F-8DC840275380}" dt="2024-10-17T09:07:27.329" v="286" actId="26606"/>
          <ac:spMkLst>
            <pc:docMk/>
            <pc:sldMk cId="3089286320" sldId="268"/>
            <ac:spMk id="62" creationId="{0007FE00-9498-4706-B255-6437B0252C02}"/>
          </ac:spMkLst>
        </pc:spChg>
        <pc:graphicFrameChg chg="add del">
          <ac:chgData name="Nina Towers" userId="4b46aab0-9292-4647-804d-d4ba9229df77" providerId="ADAL" clId="{DFB7A6FA-0575-476D-BF4F-8DC840275380}" dt="2024-10-17T09:06:21.874" v="277" actId="26606"/>
          <ac:graphicFrameMkLst>
            <pc:docMk/>
            <pc:sldMk cId="3089286320" sldId="268"/>
            <ac:graphicFrameMk id="55" creationId="{A3F1A468-D0E1-9E05-E585-8AFA8BB636F6}"/>
          </ac:graphicFrameMkLst>
        </pc:graphicFrameChg>
        <pc:picChg chg="add del mod ord">
          <ac:chgData name="Nina Towers" userId="4b46aab0-9292-4647-804d-d4ba9229df77" providerId="ADAL" clId="{DFB7A6FA-0575-476D-BF4F-8DC840275380}" dt="2024-10-17T09:06:39.355" v="280" actId="478"/>
          <ac:picMkLst>
            <pc:docMk/>
            <pc:sldMk cId="3089286320" sldId="268"/>
            <ac:picMk id="4" creationId="{7F3B50BD-4380-9D4E-6564-42DDA067190D}"/>
          </ac:picMkLst>
        </pc:picChg>
        <pc:picChg chg="add mod">
          <ac:chgData name="Nina Towers" userId="4b46aab0-9292-4647-804d-d4ba9229df77" providerId="ADAL" clId="{DFB7A6FA-0575-476D-BF4F-8DC840275380}" dt="2024-10-17T09:07:27.329" v="286" actId="26606"/>
          <ac:picMkLst>
            <pc:docMk/>
            <pc:sldMk cId="3089286320" sldId="268"/>
            <ac:picMk id="5" creationId="{85CA435B-90A1-195B-EBC1-AA63D5CD0FD4}"/>
          </ac:picMkLst>
        </pc:picChg>
      </pc:sldChg>
      <pc:sldChg chg="addSp delSp modSp mod">
        <pc:chgData name="Nina Towers" userId="4b46aab0-9292-4647-804d-d4ba9229df77" providerId="ADAL" clId="{DFB7A6FA-0575-476D-BF4F-8DC840275380}" dt="2024-10-17T09:06:08.749" v="275" actId="26606"/>
        <pc:sldMkLst>
          <pc:docMk/>
          <pc:sldMk cId="4152486581" sldId="269"/>
        </pc:sldMkLst>
        <pc:spChg chg="mod">
          <ac:chgData name="Nina Towers" userId="4b46aab0-9292-4647-804d-d4ba9229df77" providerId="ADAL" clId="{DFB7A6FA-0575-476D-BF4F-8DC840275380}" dt="2024-10-17T09:06:08.736" v="274" actId="26606"/>
          <ac:spMkLst>
            <pc:docMk/>
            <pc:sldMk cId="4152486581" sldId="269"/>
            <ac:spMk id="2" creationId="{7BF2BCBA-D409-ACD3-88AB-2EBC866D7BC3}"/>
          </ac:spMkLst>
        </pc:spChg>
        <pc:spChg chg="mod ord">
          <ac:chgData name="Nina Towers" userId="4b46aab0-9292-4647-804d-d4ba9229df77" providerId="ADAL" clId="{DFB7A6FA-0575-476D-BF4F-8DC840275380}" dt="2024-10-17T09:06:08.749" v="275" actId="26606"/>
          <ac:spMkLst>
            <pc:docMk/>
            <pc:sldMk cId="4152486581" sldId="269"/>
            <ac:spMk id="3" creationId="{9F69D318-EFC8-F026-E672-73E1D78EFC7D}"/>
          </ac:spMkLst>
        </pc:spChg>
        <pc:spChg chg="add del">
          <ac:chgData name="Nina Towers" userId="4b46aab0-9292-4647-804d-d4ba9229df77" providerId="ADAL" clId="{DFB7A6FA-0575-476D-BF4F-8DC840275380}" dt="2024-10-16T15:52:30.300" v="84" actId="26606"/>
          <ac:spMkLst>
            <pc:docMk/>
            <pc:sldMk cId="4152486581" sldId="269"/>
            <ac:spMk id="53" creationId="{1C799903-48D5-4A31-A1A2-541072D9771E}"/>
          </ac:spMkLst>
        </pc:spChg>
        <pc:spChg chg="add del">
          <ac:chgData name="Nina Towers" userId="4b46aab0-9292-4647-804d-d4ba9229df77" providerId="ADAL" clId="{DFB7A6FA-0575-476D-BF4F-8DC840275380}" dt="2024-10-16T15:52:30.300" v="84" actId="26606"/>
          <ac:spMkLst>
            <pc:docMk/>
            <pc:sldMk cId="4152486581" sldId="269"/>
            <ac:spMk id="55" creationId="{8EFFF109-FC58-4FD3-BE05-9775A1310F55}"/>
          </ac:spMkLst>
        </pc:spChg>
        <pc:spChg chg="add del">
          <ac:chgData name="Nina Towers" userId="4b46aab0-9292-4647-804d-d4ba9229df77" providerId="ADAL" clId="{DFB7A6FA-0575-476D-BF4F-8DC840275380}" dt="2024-10-16T15:52:30.300" v="84" actId="26606"/>
          <ac:spMkLst>
            <pc:docMk/>
            <pc:sldMk cId="4152486581" sldId="269"/>
            <ac:spMk id="57" creationId="{E1B96AD6-92A9-4273-A62B-96A1C3E0BA95}"/>
          </ac:spMkLst>
        </pc:spChg>
        <pc:spChg chg="add del">
          <ac:chgData name="Nina Towers" userId="4b46aab0-9292-4647-804d-d4ba9229df77" providerId="ADAL" clId="{DFB7A6FA-0575-476D-BF4F-8DC840275380}" dt="2024-10-16T15:52:30.300" v="84" actId="26606"/>
          <ac:spMkLst>
            <pc:docMk/>
            <pc:sldMk cId="4152486581" sldId="269"/>
            <ac:spMk id="59" creationId="{463EEC44-1BA3-44ED-81FC-A644B04B2A44}"/>
          </ac:spMkLst>
        </pc:spChg>
        <pc:spChg chg="add del">
          <ac:chgData name="Nina Towers" userId="4b46aab0-9292-4647-804d-d4ba9229df77" providerId="ADAL" clId="{DFB7A6FA-0575-476D-BF4F-8DC840275380}" dt="2024-10-16T15:52:29.214" v="79" actId="26606"/>
          <ac:spMkLst>
            <pc:docMk/>
            <pc:sldMk cId="4152486581" sldId="269"/>
            <ac:spMk id="64" creationId="{D009D6D5-DAC2-4A8B-A17A-E206B9012D09}"/>
          </ac:spMkLst>
        </pc:spChg>
        <pc:spChg chg="add del">
          <ac:chgData name="Nina Towers" userId="4b46aab0-9292-4647-804d-d4ba9229df77" providerId="ADAL" clId="{DFB7A6FA-0575-476D-BF4F-8DC840275380}" dt="2024-10-16T15:52:29.670" v="81" actId="26606"/>
          <ac:spMkLst>
            <pc:docMk/>
            <pc:sldMk cId="4152486581" sldId="269"/>
            <ac:spMk id="66" creationId="{D1D34770-47A8-402C-AF23-2B653F2D88C1}"/>
          </ac:spMkLst>
        </pc:spChg>
        <pc:spChg chg="add del">
          <ac:chgData name="Nina Towers" userId="4b46aab0-9292-4647-804d-d4ba9229df77" providerId="ADAL" clId="{DFB7A6FA-0575-476D-BF4F-8DC840275380}" dt="2024-10-16T15:52:30.279" v="83" actId="26606"/>
          <ac:spMkLst>
            <pc:docMk/>
            <pc:sldMk cId="4152486581" sldId="269"/>
            <ac:spMk id="68" creationId="{F13C74B1-5B17-4795-BED0-7140497B445A}"/>
          </ac:spMkLst>
        </pc:spChg>
        <pc:spChg chg="add del">
          <ac:chgData name="Nina Towers" userId="4b46aab0-9292-4647-804d-d4ba9229df77" providerId="ADAL" clId="{DFB7A6FA-0575-476D-BF4F-8DC840275380}" dt="2024-10-16T15:52:30.279" v="83" actId="26606"/>
          <ac:spMkLst>
            <pc:docMk/>
            <pc:sldMk cId="4152486581" sldId="269"/>
            <ac:spMk id="69" creationId="{D4974D33-8DC5-464E-8C6D-BE58F0669C17}"/>
          </ac:spMkLst>
        </pc:spChg>
        <pc:spChg chg="add del">
          <ac:chgData name="Nina Towers" userId="4b46aab0-9292-4647-804d-d4ba9229df77" providerId="ADAL" clId="{DFB7A6FA-0575-476D-BF4F-8DC840275380}" dt="2024-10-16T15:54:37.508" v="97" actId="26606"/>
          <ac:spMkLst>
            <pc:docMk/>
            <pc:sldMk cId="4152486581" sldId="269"/>
            <ac:spMk id="71" creationId="{2C61293E-6EBE-43EF-A52C-9BEBFD7679D4}"/>
          </ac:spMkLst>
        </pc:spChg>
        <pc:spChg chg="add del">
          <ac:chgData name="Nina Towers" userId="4b46aab0-9292-4647-804d-d4ba9229df77" providerId="ADAL" clId="{DFB7A6FA-0575-476D-BF4F-8DC840275380}" dt="2024-10-16T15:54:37.508" v="97" actId="26606"/>
          <ac:spMkLst>
            <pc:docMk/>
            <pc:sldMk cId="4152486581" sldId="269"/>
            <ac:spMk id="72" creationId="{21540236-BFD5-4A9D-8840-4703E7F76825}"/>
          </ac:spMkLst>
        </pc:spChg>
        <pc:spChg chg="add del">
          <ac:chgData name="Nina Towers" userId="4b46aab0-9292-4647-804d-d4ba9229df77" providerId="ADAL" clId="{DFB7A6FA-0575-476D-BF4F-8DC840275380}" dt="2024-10-16T15:55:00.065" v="105" actId="26606"/>
          <ac:spMkLst>
            <pc:docMk/>
            <pc:sldMk cId="4152486581" sldId="269"/>
            <ac:spMk id="77" creationId="{907EF6B7-1338-4443-8C46-6A318D952DFD}"/>
          </ac:spMkLst>
        </pc:spChg>
        <pc:spChg chg="add del">
          <ac:chgData name="Nina Towers" userId="4b46aab0-9292-4647-804d-d4ba9229df77" providerId="ADAL" clId="{DFB7A6FA-0575-476D-BF4F-8DC840275380}" dt="2024-10-16T15:55:00.065" v="105" actId="26606"/>
          <ac:spMkLst>
            <pc:docMk/>
            <pc:sldMk cId="4152486581" sldId="269"/>
            <ac:spMk id="79" creationId="{DAAE4CDD-124C-4DCF-9584-B6033B545DD5}"/>
          </ac:spMkLst>
        </pc:spChg>
        <pc:spChg chg="add del">
          <ac:chgData name="Nina Towers" userId="4b46aab0-9292-4647-804d-d4ba9229df77" providerId="ADAL" clId="{DFB7A6FA-0575-476D-BF4F-8DC840275380}" dt="2024-10-16T15:55:00.065" v="105" actId="26606"/>
          <ac:spMkLst>
            <pc:docMk/>
            <pc:sldMk cId="4152486581" sldId="269"/>
            <ac:spMk id="81" creationId="{081E4A58-353D-44AE-B2FC-2A74E2E400F7}"/>
          </ac:spMkLst>
        </pc:spChg>
        <pc:spChg chg="add del">
          <ac:chgData name="Nina Towers" userId="4b46aab0-9292-4647-804d-d4ba9229df77" providerId="ADAL" clId="{DFB7A6FA-0575-476D-BF4F-8DC840275380}" dt="2024-10-16T15:54:57.232" v="102" actId="26606"/>
          <ac:spMkLst>
            <pc:docMk/>
            <pc:sldMk cId="4152486581" sldId="269"/>
            <ac:spMk id="86" creationId="{460B0EFB-53ED-4F35-B05D-F658EA021C65}"/>
          </ac:spMkLst>
        </pc:spChg>
        <pc:spChg chg="add del">
          <ac:chgData name="Nina Towers" userId="4b46aab0-9292-4647-804d-d4ba9229df77" providerId="ADAL" clId="{DFB7A6FA-0575-476D-BF4F-8DC840275380}" dt="2024-10-16T15:54:57.232" v="102" actId="26606"/>
          <ac:spMkLst>
            <pc:docMk/>
            <pc:sldMk cId="4152486581" sldId="269"/>
            <ac:spMk id="88" creationId="{835EF3DD-7D43-4A27-8967-A92FD8CC9365}"/>
          </ac:spMkLst>
        </pc:spChg>
        <pc:spChg chg="add del">
          <ac:chgData name="Nina Towers" userId="4b46aab0-9292-4647-804d-d4ba9229df77" providerId="ADAL" clId="{DFB7A6FA-0575-476D-BF4F-8DC840275380}" dt="2024-10-16T15:55:00.045" v="104" actId="26606"/>
          <ac:spMkLst>
            <pc:docMk/>
            <pc:sldMk cId="4152486581" sldId="269"/>
            <ac:spMk id="90" creationId="{0007FE00-9498-4706-B255-6437B0252C02}"/>
          </ac:spMkLst>
        </pc:spChg>
        <pc:spChg chg="add del">
          <ac:chgData name="Nina Towers" userId="4b46aab0-9292-4647-804d-d4ba9229df77" providerId="ADAL" clId="{DFB7A6FA-0575-476D-BF4F-8DC840275380}" dt="2024-10-16T15:55:00.045" v="104" actId="26606"/>
          <ac:spMkLst>
            <pc:docMk/>
            <pc:sldMk cId="4152486581" sldId="269"/>
            <ac:spMk id="91" creationId="{2EB492CD-616E-47F8-933B-5E2D952A0593}"/>
          </ac:spMkLst>
        </pc:spChg>
        <pc:spChg chg="add del">
          <ac:chgData name="Nina Towers" userId="4b46aab0-9292-4647-804d-d4ba9229df77" providerId="ADAL" clId="{DFB7A6FA-0575-476D-BF4F-8DC840275380}" dt="2024-10-16T15:55:00.045" v="104" actId="26606"/>
          <ac:spMkLst>
            <pc:docMk/>
            <pc:sldMk cId="4152486581" sldId="269"/>
            <ac:spMk id="92" creationId="{59383CF9-23B5-4335-9B21-1791C4CF1C75}"/>
          </ac:spMkLst>
        </pc:spChg>
        <pc:spChg chg="add del">
          <ac:chgData name="Nina Towers" userId="4b46aab0-9292-4647-804d-d4ba9229df77" providerId="ADAL" clId="{DFB7A6FA-0575-476D-BF4F-8DC840275380}" dt="2024-10-16T15:55:26.333" v="111" actId="26606"/>
          <ac:spMkLst>
            <pc:docMk/>
            <pc:sldMk cId="4152486581" sldId="269"/>
            <ac:spMk id="94" creationId="{4F7EBAE4-9945-4473-9E34-B2C66EA0F03D}"/>
          </ac:spMkLst>
        </pc:spChg>
        <pc:spChg chg="add del">
          <ac:chgData name="Nina Towers" userId="4b46aab0-9292-4647-804d-d4ba9229df77" providerId="ADAL" clId="{DFB7A6FA-0575-476D-BF4F-8DC840275380}" dt="2024-10-16T15:55:26.333" v="111" actId="26606"/>
          <ac:spMkLst>
            <pc:docMk/>
            <pc:sldMk cId="4152486581" sldId="269"/>
            <ac:spMk id="95" creationId="{70BEB1E7-2F88-40BC-B73D-42E5B6F80BFC}"/>
          </ac:spMkLst>
        </pc:spChg>
        <pc:spChg chg="add del">
          <ac:chgData name="Nina Towers" userId="4b46aab0-9292-4647-804d-d4ba9229df77" providerId="ADAL" clId="{DFB7A6FA-0575-476D-BF4F-8DC840275380}" dt="2024-10-16T15:55:26.333" v="111" actId="26606"/>
          <ac:spMkLst>
            <pc:docMk/>
            <pc:sldMk cId="4152486581" sldId="269"/>
            <ac:spMk id="96" creationId="{A7B99495-F43F-4D80-A44F-2CB4764EB90B}"/>
          </ac:spMkLst>
        </pc:spChg>
        <pc:spChg chg="add del">
          <ac:chgData name="Nina Towers" userId="4b46aab0-9292-4647-804d-d4ba9229df77" providerId="ADAL" clId="{DFB7A6FA-0575-476D-BF4F-8DC840275380}" dt="2024-10-16T15:58:39.931" v="131" actId="26606"/>
          <ac:spMkLst>
            <pc:docMk/>
            <pc:sldMk cId="4152486581" sldId="269"/>
            <ac:spMk id="101" creationId="{4F7EBAE4-9945-4473-9E34-B2C66EA0F03D}"/>
          </ac:spMkLst>
        </pc:spChg>
        <pc:spChg chg="add del">
          <ac:chgData name="Nina Towers" userId="4b46aab0-9292-4647-804d-d4ba9229df77" providerId="ADAL" clId="{DFB7A6FA-0575-476D-BF4F-8DC840275380}" dt="2024-10-16T15:58:39.931" v="131" actId="26606"/>
          <ac:spMkLst>
            <pc:docMk/>
            <pc:sldMk cId="4152486581" sldId="269"/>
            <ac:spMk id="103" creationId="{70BEB1E7-2F88-40BC-B73D-42E5B6F80BFC}"/>
          </ac:spMkLst>
        </pc:spChg>
        <pc:spChg chg="add del">
          <ac:chgData name="Nina Towers" userId="4b46aab0-9292-4647-804d-d4ba9229df77" providerId="ADAL" clId="{DFB7A6FA-0575-476D-BF4F-8DC840275380}" dt="2024-10-16T15:58:39.931" v="131" actId="26606"/>
          <ac:spMkLst>
            <pc:docMk/>
            <pc:sldMk cId="4152486581" sldId="269"/>
            <ac:spMk id="105" creationId="{A7B99495-F43F-4D80-A44F-2CB4764EB90B}"/>
          </ac:spMkLst>
        </pc:spChg>
        <pc:spChg chg="add del">
          <ac:chgData name="Nina Towers" userId="4b46aab0-9292-4647-804d-d4ba9229df77" providerId="ADAL" clId="{DFB7A6FA-0575-476D-BF4F-8DC840275380}" dt="2024-10-17T09:06:08.749" v="275" actId="26606"/>
          <ac:spMkLst>
            <pc:docMk/>
            <pc:sldMk cId="4152486581" sldId="269"/>
            <ac:spMk id="110" creationId="{D2B783EE-0239-4717-BBEA-8C9EAC61C824}"/>
          </ac:spMkLst>
        </pc:spChg>
        <pc:spChg chg="add del">
          <ac:chgData name="Nina Towers" userId="4b46aab0-9292-4647-804d-d4ba9229df77" providerId="ADAL" clId="{DFB7A6FA-0575-476D-BF4F-8DC840275380}" dt="2024-10-17T09:06:08.749" v="275" actId="26606"/>
          <ac:spMkLst>
            <pc:docMk/>
            <pc:sldMk cId="4152486581" sldId="269"/>
            <ac:spMk id="112" creationId="{A7B99495-F43F-4D80-A44F-2CB4764EB90B}"/>
          </ac:spMkLst>
        </pc:spChg>
        <pc:spChg chg="add del">
          <ac:chgData name="Nina Towers" userId="4b46aab0-9292-4647-804d-d4ba9229df77" providerId="ADAL" clId="{DFB7A6FA-0575-476D-BF4F-8DC840275380}" dt="2024-10-17T09:06:08.749" v="275" actId="26606"/>
          <ac:spMkLst>
            <pc:docMk/>
            <pc:sldMk cId="4152486581" sldId="269"/>
            <ac:spMk id="114" creationId="{70BEB1E7-2F88-40BC-B73D-42E5B6F80BFC}"/>
          </ac:spMkLst>
        </pc:spChg>
        <pc:spChg chg="add del">
          <ac:chgData name="Nina Towers" userId="4b46aab0-9292-4647-804d-d4ba9229df77" providerId="ADAL" clId="{DFB7A6FA-0575-476D-BF4F-8DC840275380}" dt="2024-10-17T09:06:08.736" v="274" actId="26606"/>
          <ac:spMkLst>
            <pc:docMk/>
            <pc:sldMk cId="4152486581" sldId="269"/>
            <ac:spMk id="119" creationId="{231598CC-E9D8-46F1-A31D-21527BFD635F}"/>
          </ac:spMkLst>
        </pc:spChg>
        <pc:spChg chg="add del">
          <ac:chgData name="Nina Towers" userId="4b46aab0-9292-4647-804d-d4ba9229df77" providerId="ADAL" clId="{DFB7A6FA-0575-476D-BF4F-8DC840275380}" dt="2024-10-17T09:06:08.736" v="274" actId="26606"/>
          <ac:spMkLst>
            <pc:docMk/>
            <pc:sldMk cId="4152486581" sldId="269"/>
            <ac:spMk id="121" creationId="{CB147A70-DC29-4DDF-A34C-2B82C6E2295E}"/>
          </ac:spMkLst>
        </pc:spChg>
        <pc:spChg chg="add del">
          <ac:chgData name="Nina Towers" userId="4b46aab0-9292-4647-804d-d4ba9229df77" providerId="ADAL" clId="{DFB7A6FA-0575-476D-BF4F-8DC840275380}" dt="2024-10-17T09:06:08.736" v="274" actId="26606"/>
          <ac:spMkLst>
            <pc:docMk/>
            <pc:sldMk cId="4152486581" sldId="269"/>
            <ac:spMk id="123" creationId="{3B438362-1E1E-4C62-A99E-4134CB16366C}"/>
          </ac:spMkLst>
        </pc:spChg>
        <pc:spChg chg="add del">
          <ac:chgData name="Nina Towers" userId="4b46aab0-9292-4647-804d-d4ba9229df77" providerId="ADAL" clId="{DFB7A6FA-0575-476D-BF4F-8DC840275380}" dt="2024-10-17T09:06:08.736" v="274" actId="26606"/>
          <ac:spMkLst>
            <pc:docMk/>
            <pc:sldMk cId="4152486581" sldId="269"/>
            <ac:spMk id="125" creationId="{6C077334-5571-4B83-A83E-4CCCFA7B5E8A}"/>
          </ac:spMkLst>
        </pc:spChg>
        <pc:spChg chg="add del">
          <ac:chgData name="Nina Towers" userId="4b46aab0-9292-4647-804d-d4ba9229df77" providerId="ADAL" clId="{DFB7A6FA-0575-476D-BF4F-8DC840275380}" dt="2024-10-17T09:06:08.736" v="274" actId="26606"/>
          <ac:spMkLst>
            <pc:docMk/>
            <pc:sldMk cId="4152486581" sldId="269"/>
            <ac:spMk id="129" creationId="{0F646DF8-223D-47DD-95B1-F2654229E56C}"/>
          </ac:spMkLst>
        </pc:spChg>
        <pc:spChg chg="add del">
          <ac:chgData name="Nina Towers" userId="4b46aab0-9292-4647-804d-d4ba9229df77" providerId="ADAL" clId="{DFB7A6FA-0575-476D-BF4F-8DC840275380}" dt="2024-10-17T09:06:08.736" v="274" actId="26606"/>
          <ac:spMkLst>
            <pc:docMk/>
            <pc:sldMk cId="4152486581" sldId="269"/>
            <ac:spMk id="131" creationId="{4D3DC50D-CA0F-48F9-B17E-20D8669AA4E0}"/>
          </ac:spMkLst>
        </pc:spChg>
        <pc:spChg chg="add">
          <ac:chgData name="Nina Towers" userId="4b46aab0-9292-4647-804d-d4ba9229df77" providerId="ADAL" clId="{DFB7A6FA-0575-476D-BF4F-8DC840275380}" dt="2024-10-17T09:06:08.749" v="275" actId="26606"/>
          <ac:spMkLst>
            <pc:docMk/>
            <pc:sldMk cId="4152486581" sldId="269"/>
            <ac:spMk id="133" creationId="{D2B783EE-0239-4717-BBEA-8C9EAC61C824}"/>
          </ac:spMkLst>
        </pc:spChg>
        <pc:spChg chg="add">
          <ac:chgData name="Nina Towers" userId="4b46aab0-9292-4647-804d-d4ba9229df77" providerId="ADAL" clId="{DFB7A6FA-0575-476D-BF4F-8DC840275380}" dt="2024-10-17T09:06:08.749" v="275" actId="26606"/>
          <ac:spMkLst>
            <pc:docMk/>
            <pc:sldMk cId="4152486581" sldId="269"/>
            <ac:spMk id="134" creationId="{A7B99495-F43F-4D80-A44F-2CB4764EB90B}"/>
          </ac:spMkLst>
        </pc:spChg>
        <pc:spChg chg="add">
          <ac:chgData name="Nina Towers" userId="4b46aab0-9292-4647-804d-d4ba9229df77" providerId="ADAL" clId="{DFB7A6FA-0575-476D-BF4F-8DC840275380}" dt="2024-10-17T09:06:08.749" v="275" actId="26606"/>
          <ac:spMkLst>
            <pc:docMk/>
            <pc:sldMk cId="4152486581" sldId="269"/>
            <ac:spMk id="135" creationId="{70BEB1E7-2F88-40BC-B73D-42E5B6F80BFC}"/>
          </ac:spMkLst>
        </pc:spChg>
        <pc:picChg chg="add del mod">
          <ac:chgData name="Nina Towers" userId="4b46aab0-9292-4647-804d-d4ba9229df77" providerId="ADAL" clId="{DFB7A6FA-0575-476D-BF4F-8DC840275380}" dt="2024-10-16T15:54:16.036" v="96" actId="478"/>
          <ac:picMkLst>
            <pc:docMk/>
            <pc:sldMk cId="4152486581" sldId="269"/>
            <ac:picMk id="5" creationId="{3B1314AC-9ACA-2041-C2CE-C438FFA76FF0}"/>
          </ac:picMkLst>
        </pc:picChg>
        <pc:picChg chg="add del mod ord">
          <ac:chgData name="Nina Towers" userId="4b46aab0-9292-4647-804d-d4ba9229df77" providerId="ADAL" clId="{DFB7A6FA-0575-476D-BF4F-8DC840275380}" dt="2024-10-16T15:55:15.200" v="106" actId="478"/>
          <ac:picMkLst>
            <pc:docMk/>
            <pc:sldMk cId="4152486581" sldId="269"/>
            <ac:picMk id="7" creationId="{2BD3FF9F-B347-F417-498C-EB50ED24497C}"/>
          </ac:picMkLst>
        </pc:picChg>
        <pc:picChg chg="add mod">
          <ac:chgData name="Nina Towers" userId="4b46aab0-9292-4647-804d-d4ba9229df77" providerId="ADAL" clId="{DFB7A6FA-0575-476D-BF4F-8DC840275380}" dt="2024-10-17T09:06:08.736" v="274" actId="26606"/>
          <ac:picMkLst>
            <pc:docMk/>
            <pc:sldMk cId="4152486581" sldId="269"/>
            <ac:picMk id="9" creationId="{405FA3CD-AE7A-0AD4-0D2F-23375D60322C}"/>
          </ac:picMkLst>
        </pc:picChg>
        <pc:picChg chg="add mod">
          <ac:chgData name="Nina Towers" userId="4b46aab0-9292-4647-804d-d4ba9229df77" providerId="ADAL" clId="{DFB7A6FA-0575-476D-BF4F-8DC840275380}" dt="2024-10-17T09:06:08.736" v="274" actId="26606"/>
          <ac:picMkLst>
            <pc:docMk/>
            <pc:sldMk cId="4152486581" sldId="269"/>
            <ac:picMk id="11" creationId="{E2A05EF2-18DF-DC62-B223-08C841B10708}"/>
          </ac:picMkLst>
        </pc:picChg>
        <pc:cxnChg chg="add del">
          <ac:chgData name="Nina Towers" userId="4b46aab0-9292-4647-804d-d4ba9229df77" providerId="ADAL" clId="{DFB7A6FA-0575-476D-BF4F-8DC840275380}" dt="2024-10-17T09:06:08.736" v="274" actId="26606"/>
          <ac:cxnSpMkLst>
            <pc:docMk/>
            <pc:sldMk cId="4152486581" sldId="269"/>
            <ac:cxnSpMk id="127" creationId="{2F61ABFD-DE05-41FD-A6B7-6D40196C1570}"/>
          </ac:cxnSpMkLst>
        </pc:cxnChg>
      </pc:sldChg>
      <pc:sldChg chg="addSp delSp modSp mod">
        <pc:chgData name="Nina Towers" userId="4b46aab0-9292-4647-804d-d4ba9229df77" providerId="ADAL" clId="{DFB7A6FA-0575-476D-BF4F-8DC840275380}" dt="2024-10-17T09:07:46.216" v="288" actId="1076"/>
        <pc:sldMkLst>
          <pc:docMk/>
          <pc:sldMk cId="2626505788" sldId="270"/>
        </pc:sldMkLst>
        <pc:spChg chg="mod ord">
          <ac:chgData name="Nina Towers" userId="4b46aab0-9292-4647-804d-d4ba9229df77" providerId="ADAL" clId="{DFB7A6FA-0575-476D-BF4F-8DC840275380}" dt="2024-10-17T08:52:17.073" v="192" actId="26606"/>
          <ac:spMkLst>
            <pc:docMk/>
            <pc:sldMk cId="2626505788" sldId="270"/>
            <ac:spMk id="2" creationId="{884E0ECE-4309-E809-B3F4-75A0291CCE4E}"/>
          </ac:spMkLst>
        </pc:spChg>
        <pc:spChg chg="add del mod">
          <ac:chgData name="Nina Towers" userId="4b46aab0-9292-4647-804d-d4ba9229df77" providerId="ADAL" clId="{DFB7A6FA-0575-476D-BF4F-8DC840275380}" dt="2024-10-16T15:56:47.299" v="127" actId="26606"/>
          <ac:spMkLst>
            <pc:docMk/>
            <pc:sldMk cId="2626505788" sldId="270"/>
            <ac:spMk id="3" creationId="{BCCDBA3E-8B6F-50D2-4C75-E5609050CF55}"/>
          </ac:spMkLst>
        </pc:spChg>
        <pc:spChg chg="add del">
          <ac:chgData name="Nina Towers" userId="4b46aab0-9292-4647-804d-d4ba9229df77" providerId="ADAL" clId="{DFB7A6FA-0575-476D-BF4F-8DC840275380}" dt="2024-10-16T15:56:47.299" v="127" actId="26606"/>
          <ac:spMkLst>
            <pc:docMk/>
            <pc:sldMk cId="2626505788" sldId="270"/>
            <ac:spMk id="53" creationId="{1C799903-48D5-4A31-A1A2-541072D9771E}"/>
          </ac:spMkLst>
        </pc:spChg>
        <pc:spChg chg="add del">
          <ac:chgData name="Nina Towers" userId="4b46aab0-9292-4647-804d-d4ba9229df77" providerId="ADAL" clId="{DFB7A6FA-0575-476D-BF4F-8DC840275380}" dt="2024-10-16T15:56:47.299" v="127" actId="26606"/>
          <ac:spMkLst>
            <pc:docMk/>
            <pc:sldMk cId="2626505788" sldId="270"/>
            <ac:spMk id="55" creationId="{8EFFF109-FC58-4FD3-BE05-9775A1310F55}"/>
          </ac:spMkLst>
        </pc:spChg>
        <pc:spChg chg="add del">
          <ac:chgData name="Nina Towers" userId="4b46aab0-9292-4647-804d-d4ba9229df77" providerId="ADAL" clId="{DFB7A6FA-0575-476D-BF4F-8DC840275380}" dt="2024-10-16T15:56:47.299" v="127" actId="26606"/>
          <ac:spMkLst>
            <pc:docMk/>
            <pc:sldMk cId="2626505788" sldId="270"/>
            <ac:spMk id="57" creationId="{E1B96AD6-92A9-4273-A62B-96A1C3E0BA95}"/>
          </ac:spMkLst>
        </pc:spChg>
        <pc:spChg chg="add del">
          <ac:chgData name="Nina Towers" userId="4b46aab0-9292-4647-804d-d4ba9229df77" providerId="ADAL" clId="{DFB7A6FA-0575-476D-BF4F-8DC840275380}" dt="2024-10-16T15:56:47.299" v="127" actId="26606"/>
          <ac:spMkLst>
            <pc:docMk/>
            <pc:sldMk cId="2626505788" sldId="270"/>
            <ac:spMk id="59" creationId="{463EEC44-1BA3-44ED-81FC-A644B04B2A44}"/>
          </ac:spMkLst>
        </pc:spChg>
        <pc:spChg chg="add del">
          <ac:chgData name="Nina Towers" userId="4b46aab0-9292-4647-804d-d4ba9229df77" providerId="ADAL" clId="{DFB7A6FA-0575-476D-BF4F-8DC840275380}" dt="2024-10-16T15:56:25.421" v="114" actId="26606"/>
          <ac:spMkLst>
            <pc:docMk/>
            <pc:sldMk cId="2626505788" sldId="270"/>
            <ac:spMk id="64" creationId="{004A8AE1-9605-41DC-920F-A4B8E8F2391D}"/>
          </ac:spMkLst>
        </pc:spChg>
        <pc:spChg chg="add del">
          <ac:chgData name="Nina Towers" userId="4b46aab0-9292-4647-804d-d4ba9229df77" providerId="ADAL" clId="{DFB7A6FA-0575-476D-BF4F-8DC840275380}" dt="2024-10-16T15:56:25.421" v="114" actId="26606"/>
          <ac:spMkLst>
            <pc:docMk/>
            <pc:sldMk cId="2626505788" sldId="270"/>
            <ac:spMk id="66" creationId="{5B7778FC-632E-4DCA-A7CB-0D7731CCF970}"/>
          </ac:spMkLst>
        </pc:spChg>
        <pc:spChg chg="add del">
          <ac:chgData name="Nina Towers" userId="4b46aab0-9292-4647-804d-d4ba9229df77" providerId="ADAL" clId="{DFB7A6FA-0575-476D-BF4F-8DC840275380}" dt="2024-10-16T15:56:28.994" v="118" actId="26606"/>
          <ac:spMkLst>
            <pc:docMk/>
            <pc:sldMk cId="2626505788" sldId="270"/>
            <ac:spMk id="67" creationId="{6A84B152-3496-4C52-AF08-97AFFC09DD2C}"/>
          </ac:spMkLst>
        </pc:spChg>
        <pc:spChg chg="add del">
          <ac:chgData name="Nina Towers" userId="4b46aab0-9292-4647-804d-d4ba9229df77" providerId="ADAL" clId="{DFB7A6FA-0575-476D-BF4F-8DC840275380}" dt="2024-10-16T15:56:25.421" v="114" actId="26606"/>
          <ac:spMkLst>
            <pc:docMk/>
            <pc:sldMk cId="2626505788" sldId="270"/>
            <ac:spMk id="68" creationId="{B10BB131-AC8E-4A8E-A5D1-36260F720C3B}"/>
          </ac:spMkLst>
        </pc:spChg>
        <pc:spChg chg="add del">
          <ac:chgData name="Nina Towers" userId="4b46aab0-9292-4647-804d-d4ba9229df77" providerId="ADAL" clId="{DFB7A6FA-0575-476D-BF4F-8DC840275380}" dt="2024-10-16T15:56:28.994" v="118" actId="26606"/>
          <ac:spMkLst>
            <pc:docMk/>
            <pc:sldMk cId="2626505788" sldId="270"/>
            <ac:spMk id="69" creationId="{6B2ADB95-0FA3-4BD7-A8AC-89D014A83E5B}"/>
          </ac:spMkLst>
        </pc:spChg>
        <pc:spChg chg="add del">
          <ac:chgData name="Nina Towers" userId="4b46aab0-9292-4647-804d-d4ba9229df77" providerId="ADAL" clId="{DFB7A6FA-0575-476D-BF4F-8DC840275380}" dt="2024-10-16T15:56:25.421" v="114" actId="26606"/>
          <ac:spMkLst>
            <pc:docMk/>
            <pc:sldMk cId="2626505788" sldId="270"/>
            <ac:spMk id="70" creationId="{FA23A907-97FB-4A8F-880A-DD77401C4296}"/>
          </ac:spMkLst>
        </pc:spChg>
        <pc:spChg chg="add del">
          <ac:chgData name="Nina Towers" userId="4b46aab0-9292-4647-804d-d4ba9229df77" providerId="ADAL" clId="{DFB7A6FA-0575-476D-BF4F-8DC840275380}" dt="2024-10-16T15:56:28.994" v="118" actId="26606"/>
          <ac:spMkLst>
            <pc:docMk/>
            <pc:sldMk cId="2626505788" sldId="270"/>
            <ac:spMk id="71" creationId="{C924DBCE-E731-4B22-8181-A39C1D86276C}"/>
          </ac:spMkLst>
        </pc:spChg>
        <pc:spChg chg="add del">
          <ac:chgData name="Nina Towers" userId="4b46aab0-9292-4647-804d-d4ba9229df77" providerId="ADAL" clId="{DFB7A6FA-0575-476D-BF4F-8DC840275380}" dt="2024-10-16T15:56:28.994" v="118" actId="26606"/>
          <ac:spMkLst>
            <pc:docMk/>
            <pc:sldMk cId="2626505788" sldId="270"/>
            <ac:spMk id="72" creationId="{4CBF9756-6AC8-4C65-84DF-56FBFFA1D873}"/>
          </ac:spMkLst>
        </pc:spChg>
        <pc:spChg chg="add del">
          <ac:chgData name="Nina Towers" userId="4b46aab0-9292-4647-804d-d4ba9229df77" providerId="ADAL" clId="{DFB7A6FA-0575-476D-BF4F-8DC840275380}" dt="2024-10-16T15:56:28.994" v="118" actId="26606"/>
          <ac:spMkLst>
            <pc:docMk/>
            <pc:sldMk cId="2626505788" sldId="270"/>
            <ac:spMk id="74" creationId="{2D385988-EAAF-4C27-AF8A-2BFBECAF3D4F}"/>
          </ac:spMkLst>
        </pc:spChg>
        <pc:spChg chg="add del">
          <ac:chgData name="Nina Towers" userId="4b46aab0-9292-4647-804d-d4ba9229df77" providerId="ADAL" clId="{DFB7A6FA-0575-476D-BF4F-8DC840275380}" dt="2024-10-16T15:56:28.994" v="118" actId="26606"/>
          <ac:spMkLst>
            <pc:docMk/>
            <pc:sldMk cId="2626505788" sldId="270"/>
            <ac:spMk id="78" creationId="{B621D332-7329-4994-8836-C429A51B7549}"/>
          </ac:spMkLst>
        </pc:spChg>
        <pc:spChg chg="add del">
          <ac:chgData name="Nina Towers" userId="4b46aab0-9292-4647-804d-d4ba9229df77" providerId="ADAL" clId="{DFB7A6FA-0575-476D-BF4F-8DC840275380}" dt="2024-10-16T15:56:28.994" v="118" actId="26606"/>
          <ac:spMkLst>
            <pc:docMk/>
            <pc:sldMk cId="2626505788" sldId="270"/>
            <ac:spMk id="80" creationId="{2D20F754-35A9-4508-BE3C-C59996D1437B}"/>
          </ac:spMkLst>
        </pc:spChg>
        <pc:spChg chg="add del">
          <ac:chgData name="Nina Towers" userId="4b46aab0-9292-4647-804d-d4ba9229df77" providerId="ADAL" clId="{DFB7A6FA-0575-476D-BF4F-8DC840275380}" dt="2024-10-16T15:56:33.267" v="120" actId="26606"/>
          <ac:spMkLst>
            <pc:docMk/>
            <pc:sldMk cId="2626505788" sldId="270"/>
            <ac:spMk id="82" creationId="{C0763A76-9F1C-4FC5-82B7-DD475DA461B2}"/>
          </ac:spMkLst>
        </pc:spChg>
        <pc:spChg chg="add del">
          <ac:chgData name="Nina Towers" userId="4b46aab0-9292-4647-804d-d4ba9229df77" providerId="ADAL" clId="{DFB7A6FA-0575-476D-BF4F-8DC840275380}" dt="2024-10-16T15:56:33.267" v="120" actId="26606"/>
          <ac:spMkLst>
            <pc:docMk/>
            <pc:sldMk cId="2626505788" sldId="270"/>
            <ac:spMk id="83" creationId="{E81BF4F6-F2CF-4984-9D14-D6966D92F99F}"/>
          </ac:spMkLst>
        </pc:spChg>
        <pc:spChg chg="add del">
          <ac:chgData name="Nina Towers" userId="4b46aab0-9292-4647-804d-d4ba9229df77" providerId="ADAL" clId="{DFB7A6FA-0575-476D-BF4F-8DC840275380}" dt="2024-10-16T15:56:33.267" v="120" actId="26606"/>
          <ac:spMkLst>
            <pc:docMk/>
            <pc:sldMk cId="2626505788" sldId="270"/>
            <ac:spMk id="84" creationId="{BCCDBA3E-8B6F-50D2-4C75-E5609050CF55}"/>
          </ac:spMkLst>
        </pc:spChg>
        <pc:spChg chg="add del">
          <ac:chgData name="Nina Towers" userId="4b46aab0-9292-4647-804d-d4ba9229df77" providerId="ADAL" clId="{DFB7A6FA-0575-476D-BF4F-8DC840275380}" dt="2024-10-16T15:56:40.355" v="122" actId="26606"/>
          <ac:spMkLst>
            <pc:docMk/>
            <pc:sldMk cId="2626505788" sldId="270"/>
            <ac:spMk id="87" creationId="{6A84B152-3496-4C52-AF08-97AFFC09DD2C}"/>
          </ac:spMkLst>
        </pc:spChg>
        <pc:spChg chg="add del">
          <ac:chgData name="Nina Towers" userId="4b46aab0-9292-4647-804d-d4ba9229df77" providerId="ADAL" clId="{DFB7A6FA-0575-476D-BF4F-8DC840275380}" dt="2024-10-16T15:56:40.355" v="122" actId="26606"/>
          <ac:spMkLst>
            <pc:docMk/>
            <pc:sldMk cId="2626505788" sldId="270"/>
            <ac:spMk id="88" creationId="{6B2ADB95-0FA3-4BD7-A8AC-89D014A83E5B}"/>
          </ac:spMkLst>
        </pc:spChg>
        <pc:spChg chg="add del">
          <ac:chgData name="Nina Towers" userId="4b46aab0-9292-4647-804d-d4ba9229df77" providerId="ADAL" clId="{DFB7A6FA-0575-476D-BF4F-8DC840275380}" dt="2024-10-16T15:56:40.355" v="122" actId="26606"/>
          <ac:spMkLst>
            <pc:docMk/>
            <pc:sldMk cId="2626505788" sldId="270"/>
            <ac:spMk id="89" creationId="{C924DBCE-E731-4B22-8181-A39C1D86276C}"/>
          </ac:spMkLst>
        </pc:spChg>
        <pc:spChg chg="add del">
          <ac:chgData name="Nina Towers" userId="4b46aab0-9292-4647-804d-d4ba9229df77" providerId="ADAL" clId="{DFB7A6FA-0575-476D-BF4F-8DC840275380}" dt="2024-10-16T15:56:40.355" v="122" actId="26606"/>
          <ac:spMkLst>
            <pc:docMk/>
            <pc:sldMk cId="2626505788" sldId="270"/>
            <ac:spMk id="90" creationId="{4CBF9756-6AC8-4C65-84DF-56FBFFA1D873}"/>
          </ac:spMkLst>
        </pc:spChg>
        <pc:spChg chg="add del">
          <ac:chgData name="Nina Towers" userId="4b46aab0-9292-4647-804d-d4ba9229df77" providerId="ADAL" clId="{DFB7A6FA-0575-476D-BF4F-8DC840275380}" dt="2024-10-16T15:56:40.355" v="122" actId="26606"/>
          <ac:spMkLst>
            <pc:docMk/>
            <pc:sldMk cId="2626505788" sldId="270"/>
            <ac:spMk id="92" creationId="{2D385988-EAAF-4C27-AF8A-2BFBECAF3D4F}"/>
          </ac:spMkLst>
        </pc:spChg>
        <pc:spChg chg="add del">
          <ac:chgData name="Nina Towers" userId="4b46aab0-9292-4647-804d-d4ba9229df77" providerId="ADAL" clId="{DFB7A6FA-0575-476D-BF4F-8DC840275380}" dt="2024-10-16T15:56:40.355" v="122" actId="26606"/>
          <ac:spMkLst>
            <pc:docMk/>
            <pc:sldMk cId="2626505788" sldId="270"/>
            <ac:spMk id="94" creationId="{B621D332-7329-4994-8836-C429A51B7549}"/>
          </ac:spMkLst>
        </pc:spChg>
        <pc:spChg chg="add del">
          <ac:chgData name="Nina Towers" userId="4b46aab0-9292-4647-804d-d4ba9229df77" providerId="ADAL" clId="{DFB7A6FA-0575-476D-BF4F-8DC840275380}" dt="2024-10-16T15:56:40.355" v="122" actId="26606"/>
          <ac:spMkLst>
            <pc:docMk/>
            <pc:sldMk cId="2626505788" sldId="270"/>
            <ac:spMk id="95" creationId="{2D20F754-35A9-4508-BE3C-C59996D1437B}"/>
          </ac:spMkLst>
        </pc:spChg>
        <pc:spChg chg="add del">
          <ac:chgData name="Nina Towers" userId="4b46aab0-9292-4647-804d-d4ba9229df77" providerId="ADAL" clId="{DFB7A6FA-0575-476D-BF4F-8DC840275380}" dt="2024-10-16T15:56:41.026" v="124" actId="26606"/>
          <ac:spMkLst>
            <pc:docMk/>
            <pc:sldMk cId="2626505788" sldId="270"/>
            <ac:spMk id="98" creationId="{1BB867FF-FC45-48F7-8104-F89BE54909F1}"/>
          </ac:spMkLst>
        </pc:spChg>
        <pc:spChg chg="add del">
          <ac:chgData name="Nina Towers" userId="4b46aab0-9292-4647-804d-d4ba9229df77" providerId="ADAL" clId="{DFB7A6FA-0575-476D-BF4F-8DC840275380}" dt="2024-10-16T15:56:41.026" v="124" actId="26606"/>
          <ac:spMkLst>
            <pc:docMk/>
            <pc:sldMk cId="2626505788" sldId="270"/>
            <ac:spMk id="99" creationId="{8BB56887-D0D5-4F0C-9E19-7247EB83C8B7}"/>
          </ac:spMkLst>
        </pc:spChg>
        <pc:spChg chg="add del">
          <ac:chgData name="Nina Towers" userId="4b46aab0-9292-4647-804d-d4ba9229df77" providerId="ADAL" clId="{DFB7A6FA-0575-476D-BF4F-8DC840275380}" dt="2024-10-16T15:56:41.026" v="124" actId="26606"/>
          <ac:spMkLst>
            <pc:docMk/>
            <pc:sldMk cId="2626505788" sldId="270"/>
            <ac:spMk id="100" creationId="{081E4A58-353D-44AE-B2FC-2A74E2E400F7}"/>
          </ac:spMkLst>
        </pc:spChg>
        <pc:spChg chg="add del">
          <ac:chgData name="Nina Towers" userId="4b46aab0-9292-4647-804d-d4ba9229df77" providerId="ADAL" clId="{DFB7A6FA-0575-476D-BF4F-8DC840275380}" dt="2024-10-16T15:56:41.026" v="124" actId="26606"/>
          <ac:spMkLst>
            <pc:docMk/>
            <pc:sldMk cId="2626505788" sldId="270"/>
            <ac:spMk id="101" creationId="{BCCDBA3E-8B6F-50D2-4C75-E5609050CF55}"/>
          </ac:spMkLst>
        </pc:spChg>
        <pc:spChg chg="add del">
          <ac:chgData name="Nina Towers" userId="4b46aab0-9292-4647-804d-d4ba9229df77" providerId="ADAL" clId="{DFB7A6FA-0575-476D-BF4F-8DC840275380}" dt="2024-10-16T15:56:47.278" v="126" actId="26606"/>
          <ac:spMkLst>
            <pc:docMk/>
            <pc:sldMk cId="2626505788" sldId="270"/>
            <ac:spMk id="103" creationId="{004A8AE1-9605-41DC-920F-A4B8E8F2391D}"/>
          </ac:spMkLst>
        </pc:spChg>
        <pc:spChg chg="add del">
          <ac:chgData name="Nina Towers" userId="4b46aab0-9292-4647-804d-d4ba9229df77" providerId="ADAL" clId="{DFB7A6FA-0575-476D-BF4F-8DC840275380}" dt="2024-10-16T15:56:47.278" v="126" actId="26606"/>
          <ac:spMkLst>
            <pc:docMk/>
            <pc:sldMk cId="2626505788" sldId="270"/>
            <ac:spMk id="104" creationId="{5B7778FC-632E-4DCA-A7CB-0D7731CCF970}"/>
          </ac:spMkLst>
        </pc:spChg>
        <pc:spChg chg="add del">
          <ac:chgData name="Nina Towers" userId="4b46aab0-9292-4647-804d-d4ba9229df77" providerId="ADAL" clId="{DFB7A6FA-0575-476D-BF4F-8DC840275380}" dt="2024-10-16T15:56:47.278" v="126" actId="26606"/>
          <ac:spMkLst>
            <pc:docMk/>
            <pc:sldMk cId="2626505788" sldId="270"/>
            <ac:spMk id="105" creationId="{BCCDBA3E-8B6F-50D2-4C75-E5609050CF55}"/>
          </ac:spMkLst>
        </pc:spChg>
        <pc:spChg chg="add del">
          <ac:chgData name="Nina Towers" userId="4b46aab0-9292-4647-804d-d4ba9229df77" providerId="ADAL" clId="{DFB7A6FA-0575-476D-BF4F-8DC840275380}" dt="2024-10-16T15:56:47.278" v="126" actId="26606"/>
          <ac:spMkLst>
            <pc:docMk/>
            <pc:sldMk cId="2626505788" sldId="270"/>
            <ac:spMk id="106" creationId="{B10BB131-AC8E-4A8E-A5D1-36260F720C3B}"/>
          </ac:spMkLst>
        </pc:spChg>
        <pc:spChg chg="add del">
          <ac:chgData name="Nina Towers" userId="4b46aab0-9292-4647-804d-d4ba9229df77" providerId="ADAL" clId="{DFB7A6FA-0575-476D-BF4F-8DC840275380}" dt="2024-10-16T15:56:47.278" v="126" actId="26606"/>
          <ac:spMkLst>
            <pc:docMk/>
            <pc:sldMk cId="2626505788" sldId="270"/>
            <ac:spMk id="107" creationId="{FA23A907-97FB-4A8F-880A-DD77401C4296}"/>
          </ac:spMkLst>
        </pc:spChg>
        <pc:spChg chg="add del">
          <ac:chgData name="Nina Towers" userId="4b46aab0-9292-4647-804d-d4ba9229df77" providerId="ADAL" clId="{DFB7A6FA-0575-476D-BF4F-8DC840275380}" dt="2024-10-16T15:59:20.368" v="136" actId="26606"/>
          <ac:spMkLst>
            <pc:docMk/>
            <pc:sldMk cId="2626505788" sldId="270"/>
            <ac:spMk id="109" creationId="{907EF6B7-1338-4443-8C46-6A318D952DFD}"/>
          </ac:spMkLst>
        </pc:spChg>
        <pc:spChg chg="add del">
          <ac:chgData name="Nina Towers" userId="4b46aab0-9292-4647-804d-d4ba9229df77" providerId="ADAL" clId="{DFB7A6FA-0575-476D-BF4F-8DC840275380}" dt="2024-10-16T15:59:20.368" v="136" actId="26606"/>
          <ac:spMkLst>
            <pc:docMk/>
            <pc:sldMk cId="2626505788" sldId="270"/>
            <ac:spMk id="110" creationId="{DAAE4CDD-124C-4DCF-9584-B6033B545DD5}"/>
          </ac:spMkLst>
        </pc:spChg>
        <pc:spChg chg="add del">
          <ac:chgData name="Nina Towers" userId="4b46aab0-9292-4647-804d-d4ba9229df77" providerId="ADAL" clId="{DFB7A6FA-0575-476D-BF4F-8DC840275380}" dt="2024-10-16T15:59:20.368" v="136" actId="26606"/>
          <ac:spMkLst>
            <pc:docMk/>
            <pc:sldMk cId="2626505788" sldId="270"/>
            <ac:spMk id="111" creationId="{081E4A58-353D-44AE-B2FC-2A74E2E400F7}"/>
          </ac:spMkLst>
        </pc:spChg>
        <pc:spChg chg="add mod">
          <ac:chgData name="Nina Towers" userId="4b46aab0-9292-4647-804d-d4ba9229df77" providerId="ADAL" clId="{DFB7A6FA-0575-476D-BF4F-8DC840275380}" dt="2024-10-17T09:07:46.216" v="288" actId="1076"/>
          <ac:spMkLst>
            <pc:docMk/>
            <pc:sldMk cId="2626505788" sldId="270"/>
            <ac:spMk id="112" creationId="{BCCDBA3E-8B6F-50D2-4C75-E5609050CF55}"/>
          </ac:spMkLst>
        </pc:spChg>
        <pc:spChg chg="add del">
          <ac:chgData name="Nina Towers" userId="4b46aab0-9292-4647-804d-d4ba9229df77" providerId="ADAL" clId="{DFB7A6FA-0575-476D-BF4F-8DC840275380}" dt="2024-10-17T08:40:00.033" v="169" actId="26606"/>
          <ac:spMkLst>
            <pc:docMk/>
            <pc:sldMk cId="2626505788" sldId="270"/>
            <ac:spMk id="117" creationId="{C2554CA6-288E-4202-BC52-2E5A8F0C0AED}"/>
          </ac:spMkLst>
        </pc:spChg>
        <pc:spChg chg="add del">
          <ac:chgData name="Nina Towers" userId="4b46aab0-9292-4647-804d-d4ba9229df77" providerId="ADAL" clId="{DFB7A6FA-0575-476D-BF4F-8DC840275380}" dt="2024-10-17T08:40:00.033" v="169" actId="26606"/>
          <ac:spMkLst>
            <pc:docMk/>
            <pc:sldMk cId="2626505788" sldId="270"/>
            <ac:spMk id="119" creationId="{B10BB131-AC8E-4A8E-A5D1-36260F720C3B}"/>
          </ac:spMkLst>
        </pc:spChg>
        <pc:spChg chg="add del">
          <ac:chgData name="Nina Towers" userId="4b46aab0-9292-4647-804d-d4ba9229df77" providerId="ADAL" clId="{DFB7A6FA-0575-476D-BF4F-8DC840275380}" dt="2024-10-17T08:40:00.033" v="169" actId="26606"/>
          <ac:spMkLst>
            <pc:docMk/>
            <pc:sldMk cId="2626505788" sldId="270"/>
            <ac:spMk id="121" creationId="{5B7778FC-632E-4DCA-A7CB-0D7731CCF970}"/>
          </ac:spMkLst>
        </pc:spChg>
        <pc:spChg chg="add del">
          <ac:chgData name="Nina Towers" userId="4b46aab0-9292-4647-804d-d4ba9229df77" providerId="ADAL" clId="{DFB7A6FA-0575-476D-BF4F-8DC840275380}" dt="2024-10-17T08:40:00.033" v="169" actId="26606"/>
          <ac:spMkLst>
            <pc:docMk/>
            <pc:sldMk cId="2626505788" sldId="270"/>
            <ac:spMk id="123" creationId="{FA23A907-97FB-4A8F-880A-DD77401C4296}"/>
          </ac:spMkLst>
        </pc:spChg>
        <pc:spChg chg="add del">
          <ac:chgData name="Nina Towers" userId="4b46aab0-9292-4647-804d-d4ba9229df77" providerId="ADAL" clId="{DFB7A6FA-0575-476D-BF4F-8DC840275380}" dt="2024-10-17T08:49:24.585" v="186" actId="26606"/>
          <ac:spMkLst>
            <pc:docMk/>
            <pc:sldMk cId="2626505788" sldId="270"/>
            <ac:spMk id="128" creationId="{F837543A-6020-4505-A233-C9DB4BF74011}"/>
          </ac:spMkLst>
        </pc:spChg>
        <pc:spChg chg="add del">
          <ac:chgData name="Nina Towers" userId="4b46aab0-9292-4647-804d-d4ba9229df77" providerId="ADAL" clId="{DFB7A6FA-0575-476D-BF4F-8DC840275380}" dt="2024-10-17T08:49:24.585" v="186" actId="26606"/>
          <ac:spMkLst>
            <pc:docMk/>
            <pc:sldMk cId="2626505788" sldId="270"/>
            <ac:spMk id="130" creationId="{35B16301-FB18-48BA-A6DD-C37CAF6F9A18}"/>
          </ac:spMkLst>
        </pc:spChg>
        <pc:spChg chg="add del">
          <ac:chgData name="Nina Towers" userId="4b46aab0-9292-4647-804d-d4ba9229df77" providerId="ADAL" clId="{DFB7A6FA-0575-476D-BF4F-8DC840275380}" dt="2024-10-17T08:49:24.585" v="186" actId="26606"/>
          <ac:spMkLst>
            <pc:docMk/>
            <pc:sldMk cId="2626505788" sldId="270"/>
            <ac:spMk id="132" creationId="{C3C0D90E-074A-4F52-9B11-B52BEF4BCBE5}"/>
          </ac:spMkLst>
        </pc:spChg>
        <pc:spChg chg="add del">
          <ac:chgData name="Nina Towers" userId="4b46aab0-9292-4647-804d-d4ba9229df77" providerId="ADAL" clId="{DFB7A6FA-0575-476D-BF4F-8DC840275380}" dt="2024-10-17T08:49:24.585" v="186" actId="26606"/>
          <ac:spMkLst>
            <pc:docMk/>
            <pc:sldMk cId="2626505788" sldId="270"/>
            <ac:spMk id="134" creationId="{CABBD4C1-E6F8-46F6-8152-A8A97490BF4D}"/>
          </ac:spMkLst>
        </pc:spChg>
        <pc:spChg chg="add del">
          <ac:chgData name="Nina Towers" userId="4b46aab0-9292-4647-804d-d4ba9229df77" providerId="ADAL" clId="{DFB7A6FA-0575-476D-BF4F-8DC840275380}" dt="2024-10-17T08:49:24.585" v="186" actId="26606"/>
          <ac:spMkLst>
            <pc:docMk/>
            <pc:sldMk cId="2626505788" sldId="270"/>
            <ac:spMk id="136" creationId="{83BA5EF5-1FE9-4BF9-83BB-269BCDDF6156}"/>
          </ac:spMkLst>
        </pc:spChg>
        <pc:spChg chg="add del">
          <ac:chgData name="Nina Towers" userId="4b46aab0-9292-4647-804d-d4ba9229df77" providerId="ADAL" clId="{DFB7A6FA-0575-476D-BF4F-8DC840275380}" dt="2024-10-17T08:49:24.585" v="186" actId="26606"/>
          <ac:spMkLst>
            <pc:docMk/>
            <pc:sldMk cId="2626505788" sldId="270"/>
            <ac:spMk id="140" creationId="{88853921-7BC9-4BDE-ACAB-133C683C82D6}"/>
          </ac:spMkLst>
        </pc:spChg>
        <pc:spChg chg="add del">
          <ac:chgData name="Nina Towers" userId="4b46aab0-9292-4647-804d-d4ba9229df77" providerId="ADAL" clId="{DFB7A6FA-0575-476D-BF4F-8DC840275380}" dt="2024-10-17T08:49:24.585" v="186" actId="26606"/>
          <ac:spMkLst>
            <pc:docMk/>
            <pc:sldMk cId="2626505788" sldId="270"/>
            <ac:spMk id="142" creationId="{09192968-3AE7-4470-A61C-97294BB92731}"/>
          </ac:spMkLst>
        </pc:spChg>
        <pc:spChg chg="add del">
          <ac:chgData name="Nina Towers" userId="4b46aab0-9292-4647-804d-d4ba9229df77" providerId="ADAL" clId="{DFB7A6FA-0575-476D-BF4F-8DC840275380}" dt="2024-10-17T08:49:24.585" v="186" actId="26606"/>
          <ac:spMkLst>
            <pc:docMk/>
            <pc:sldMk cId="2626505788" sldId="270"/>
            <ac:spMk id="144" creationId="{3AB72E55-43E4-4356-BFE8-E2102CB0B505}"/>
          </ac:spMkLst>
        </pc:spChg>
        <pc:spChg chg="add del">
          <ac:chgData name="Nina Towers" userId="4b46aab0-9292-4647-804d-d4ba9229df77" providerId="ADAL" clId="{DFB7A6FA-0575-476D-BF4F-8DC840275380}" dt="2024-10-17T08:52:17.073" v="192" actId="26606"/>
          <ac:spMkLst>
            <pc:docMk/>
            <pc:sldMk cId="2626505788" sldId="270"/>
            <ac:spMk id="149" creationId="{C2554CA6-288E-4202-BC52-2E5A8F0C0AED}"/>
          </ac:spMkLst>
        </pc:spChg>
        <pc:spChg chg="add del">
          <ac:chgData name="Nina Towers" userId="4b46aab0-9292-4647-804d-d4ba9229df77" providerId="ADAL" clId="{DFB7A6FA-0575-476D-BF4F-8DC840275380}" dt="2024-10-17T08:52:17.073" v="192" actId="26606"/>
          <ac:spMkLst>
            <pc:docMk/>
            <pc:sldMk cId="2626505788" sldId="270"/>
            <ac:spMk id="151" creationId="{B10BB131-AC8E-4A8E-A5D1-36260F720C3B}"/>
          </ac:spMkLst>
        </pc:spChg>
        <pc:spChg chg="add del">
          <ac:chgData name="Nina Towers" userId="4b46aab0-9292-4647-804d-d4ba9229df77" providerId="ADAL" clId="{DFB7A6FA-0575-476D-BF4F-8DC840275380}" dt="2024-10-17T08:52:17.073" v="192" actId="26606"/>
          <ac:spMkLst>
            <pc:docMk/>
            <pc:sldMk cId="2626505788" sldId="270"/>
            <ac:spMk id="153" creationId="{5B7778FC-632E-4DCA-A7CB-0D7731CCF970}"/>
          </ac:spMkLst>
        </pc:spChg>
        <pc:spChg chg="add del">
          <ac:chgData name="Nina Towers" userId="4b46aab0-9292-4647-804d-d4ba9229df77" providerId="ADAL" clId="{DFB7A6FA-0575-476D-BF4F-8DC840275380}" dt="2024-10-17T08:52:17.073" v="192" actId="26606"/>
          <ac:spMkLst>
            <pc:docMk/>
            <pc:sldMk cId="2626505788" sldId="270"/>
            <ac:spMk id="155" creationId="{FA23A907-97FB-4A8F-880A-DD77401C4296}"/>
          </ac:spMkLst>
        </pc:spChg>
        <pc:spChg chg="add">
          <ac:chgData name="Nina Towers" userId="4b46aab0-9292-4647-804d-d4ba9229df77" providerId="ADAL" clId="{DFB7A6FA-0575-476D-BF4F-8DC840275380}" dt="2024-10-17T08:52:17.073" v="192" actId="26606"/>
          <ac:spMkLst>
            <pc:docMk/>
            <pc:sldMk cId="2626505788" sldId="270"/>
            <ac:spMk id="160" creationId="{F837543A-6020-4505-A233-C9DB4BF74011}"/>
          </ac:spMkLst>
        </pc:spChg>
        <pc:spChg chg="add">
          <ac:chgData name="Nina Towers" userId="4b46aab0-9292-4647-804d-d4ba9229df77" providerId="ADAL" clId="{DFB7A6FA-0575-476D-BF4F-8DC840275380}" dt="2024-10-17T08:52:17.073" v="192" actId="26606"/>
          <ac:spMkLst>
            <pc:docMk/>
            <pc:sldMk cId="2626505788" sldId="270"/>
            <ac:spMk id="162" creationId="{35B16301-FB18-48BA-A6DD-C37CAF6F9A18}"/>
          </ac:spMkLst>
        </pc:spChg>
        <pc:spChg chg="add">
          <ac:chgData name="Nina Towers" userId="4b46aab0-9292-4647-804d-d4ba9229df77" providerId="ADAL" clId="{DFB7A6FA-0575-476D-BF4F-8DC840275380}" dt="2024-10-17T08:52:17.073" v="192" actId="26606"/>
          <ac:spMkLst>
            <pc:docMk/>
            <pc:sldMk cId="2626505788" sldId="270"/>
            <ac:spMk id="164" creationId="{C3C0D90E-074A-4F52-9B11-B52BEF4BCBE5}"/>
          </ac:spMkLst>
        </pc:spChg>
        <pc:spChg chg="add">
          <ac:chgData name="Nina Towers" userId="4b46aab0-9292-4647-804d-d4ba9229df77" providerId="ADAL" clId="{DFB7A6FA-0575-476D-BF4F-8DC840275380}" dt="2024-10-17T08:52:17.073" v="192" actId="26606"/>
          <ac:spMkLst>
            <pc:docMk/>
            <pc:sldMk cId="2626505788" sldId="270"/>
            <ac:spMk id="166" creationId="{CABBD4C1-E6F8-46F6-8152-A8A97490BF4D}"/>
          </ac:spMkLst>
        </pc:spChg>
        <pc:spChg chg="add">
          <ac:chgData name="Nina Towers" userId="4b46aab0-9292-4647-804d-d4ba9229df77" providerId="ADAL" clId="{DFB7A6FA-0575-476D-BF4F-8DC840275380}" dt="2024-10-17T08:52:17.073" v="192" actId="26606"/>
          <ac:spMkLst>
            <pc:docMk/>
            <pc:sldMk cId="2626505788" sldId="270"/>
            <ac:spMk id="168" creationId="{83BA5EF5-1FE9-4BF9-83BB-269BCDDF6156}"/>
          </ac:spMkLst>
        </pc:spChg>
        <pc:spChg chg="add">
          <ac:chgData name="Nina Towers" userId="4b46aab0-9292-4647-804d-d4ba9229df77" providerId="ADAL" clId="{DFB7A6FA-0575-476D-BF4F-8DC840275380}" dt="2024-10-17T08:52:17.073" v="192" actId="26606"/>
          <ac:spMkLst>
            <pc:docMk/>
            <pc:sldMk cId="2626505788" sldId="270"/>
            <ac:spMk id="172" creationId="{88853921-7BC9-4BDE-ACAB-133C683C82D6}"/>
          </ac:spMkLst>
        </pc:spChg>
        <pc:spChg chg="add">
          <ac:chgData name="Nina Towers" userId="4b46aab0-9292-4647-804d-d4ba9229df77" providerId="ADAL" clId="{DFB7A6FA-0575-476D-BF4F-8DC840275380}" dt="2024-10-17T08:52:17.073" v="192" actId="26606"/>
          <ac:spMkLst>
            <pc:docMk/>
            <pc:sldMk cId="2626505788" sldId="270"/>
            <ac:spMk id="174" creationId="{09192968-3AE7-4470-A61C-97294BB92731}"/>
          </ac:spMkLst>
        </pc:spChg>
        <pc:spChg chg="add">
          <ac:chgData name="Nina Towers" userId="4b46aab0-9292-4647-804d-d4ba9229df77" providerId="ADAL" clId="{DFB7A6FA-0575-476D-BF4F-8DC840275380}" dt="2024-10-17T08:52:17.073" v="192" actId="26606"/>
          <ac:spMkLst>
            <pc:docMk/>
            <pc:sldMk cId="2626505788" sldId="270"/>
            <ac:spMk id="176" creationId="{3AB72E55-43E4-4356-BFE8-E2102CB0B505}"/>
          </ac:spMkLst>
        </pc:spChg>
        <pc:graphicFrameChg chg="add del">
          <ac:chgData name="Nina Towers" userId="4b46aab0-9292-4647-804d-d4ba9229df77" providerId="ADAL" clId="{DFB7A6FA-0575-476D-BF4F-8DC840275380}" dt="2024-10-16T15:56:28.994" v="118" actId="26606"/>
          <ac:graphicFrameMkLst>
            <pc:docMk/>
            <pc:sldMk cId="2626505788" sldId="270"/>
            <ac:graphicFrameMk id="73" creationId="{9C092C39-CDB1-F19A-FD84-B6B0B2656895}"/>
          </ac:graphicFrameMkLst>
        </pc:graphicFrameChg>
        <pc:graphicFrameChg chg="add del">
          <ac:chgData name="Nina Towers" userId="4b46aab0-9292-4647-804d-d4ba9229df77" providerId="ADAL" clId="{DFB7A6FA-0575-476D-BF4F-8DC840275380}" dt="2024-10-16T15:56:40.355" v="122" actId="26606"/>
          <ac:graphicFrameMkLst>
            <pc:docMk/>
            <pc:sldMk cId="2626505788" sldId="270"/>
            <ac:graphicFrameMk id="96" creationId="{9C092C39-CDB1-F19A-FD84-B6B0B2656895}"/>
          </ac:graphicFrameMkLst>
        </pc:graphicFrameChg>
        <pc:picChg chg="add del">
          <ac:chgData name="Nina Towers" userId="4b46aab0-9292-4647-804d-d4ba9229df77" providerId="ADAL" clId="{DFB7A6FA-0575-476D-BF4F-8DC840275380}" dt="2024-10-16T15:56:28.625" v="116" actId="26606"/>
          <ac:picMkLst>
            <pc:docMk/>
            <pc:sldMk cId="2626505788" sldId="270"/>
            <ac:picMk id="61" creationId="{FC2208E5-44A5-E39F-98CD-C5DA1B7A1BF2}"/>
          </ac:picMkLst>
        </pc:picChg>
        <pc:picChg chg="add del">
          <ac:chgData name="Nina Towers" userId="4b46aab0-9292-4647-804d-d4ba9229df77" providerId="ADAL" clId="{DFB7A6FA-0575-476D-BF4F-8DC840275380}" dt="2024-10-16T15:56:28.994" v="118" actId="26606"/>
          <ac:picMkLst>
            <pc:docMk/>
            <pc:sldMk cId="2626505788" sldId="270"/>
            <ac:picMk id="62" creationId="{6FA809A2-E73E-967E-5E04-A9216E4E1315}"/>
          </ac:picMkLst>
        </pc:picChg>
        <pc:picChg chg="add del">
          <ac:chgData name="Nina Towers" userId="4b46aab0-9292-4647-804d-d4ba9229df77" providerId="ADAL" clId="{DFB7A6FA-0575-476D-BF4F-8DC840275380}" dt="2024-10-16T15:56:33.267" v="120" actId="26606"/>
          <ac:picMkLst>
            <pc:docMk/>
            <pc:sldMk cId="2626505788" sldId="270"/>
            <ac:picMk id="85" creationId="{BF75962D-25E2-B8E9-70E0-486E0726E076}"/>
          </ac:picMkLst>
        </pc:picChg>
        <pc:picChg chg="add del">
          <ac:chgData name="Nina Towers" userId="4b46aab0-9292-4647-804d-d4ba9229df77" providerId="ADAL" clId="{DFB7A6FA-0575-476D-BF4F-8DC840275380}" dt="2024-10-16T15:56:40.355" v="122" actId="26606"/>
          <ac:picMkLst>
            <pc:docMk/>
            <pc:sldMk cId="2626505788" sldId="270"/>
            <ac:picMk id="91" creationId="{6FA809A2-E73E-967E-5E04-A9216E4E1315}"/>
          </ac:picMkLst>
        </pc:picChg>
        <pc:cxnChg chg="add del">
          <ac:chgData name="Nina Towers" userId="4b46aab0-9292-4647-804d-d4ba9229df77" providerId="ADAL" clId="{DFB7A6FA-0575-476D-BF4F-8DC840275380}" dt="2024-10-16T15:56:28.625" v="116" actId="26606"/>
          <ac:cxnSpMkLst>
            <pc:docMk/>
            <pc:sldMk cId="2626505788" sldId="270"/>
            <ac:cxnSpMk id="65" creationId="{1503BFE4-729B-D9D0-C17B-501E6AF1127A}"/>
          </ac:cxnSpMkLst>
        </pc:cxnChg>
        <pc:cxnChg chg="add del">
          <ac:chgData name="Nina Towers" userId="4b46aab0-9292-4647-804d-d4ba9229df77" providerId="ADAL" clId="{DFB7A6FA-0575-476D-BF4F-8DC840275380}" dt="2024-10-16T15:56:28.994" v="118" actId="26606"/>
          <ac:cxnSpMkLst>
            <pc:docMk/>
            <pc:sldMk cId="2626505788" sldId="270"/>
            <ac:cxnSpMk id="76" creationId="{43621FD4-D14D-45D5-9A57-9A2DE5EA59C0}"/>
          </ac:cxnSpMkLst>
        </pc:cxnChg>
        <pc:cxnChg chg="add del">
          <ac:chgData name="Nina Towers" userId="4b46aab0-9292-4647-804d-d4ba9229df77" providerId="ADAL" clId="{DFB7A6FA-0575-476D-BF4F-8DC840275380}" dt="2024-10-16T15:56:40.355" v="122" actId="26606"/>
          <ac:cxnSpMkLst>
            <pc:docMk/>
            <pc:sldMk cId="2626505788" sldId="270"/>
            <ac:cxnSpMk id="93" creationId="{43621FD4-D14D-45D5-9A57-9A2DE5EA59C0}"/>
          </ac:cxnSpMkLst>
        </pc:cxnChg>
        <pc:cxnChg chg="add del">
          <ac:chgData name="Nina Towers" userId="4b46aab0-9292-4647-804d-d4ba9229df77" providerId="ADAL" clId="{DFB7A6FA-0575-476D-BF4F-8DC840275380}" dt="2024-10-17T08:49:24.585" v="186" actId="26606"/>
          <ac:cxnSpMkLst>
            <pc:docMk/>
            <pc:sldMk cId="2626505788" sldId="270"/>
            <ac:cxnSpMk id="138" creationId="{4B3BCACB-5880-460B-9606-8C433A9AF99D}"/>
          </ac:cxnSpMkLst>
        </pc:cxnChg>
        <pc:cxnChg chg="add">
          <ac:chgData name="Nina Towers" userId="4b46aab0-9292-4647-804d-d4ba9229df77" providerId="ADAL" clId="{DFB7A6FA-0575-476D-BF4F-8DC840275380}" dt="2024-10-17T08:52:17.073" v="192" actId="26606"/>
          <ac:cxnSpMkLst>
            <pc:docMk/>
            <pc:sldMk cId="2626505788" sldId="270"/>
            <ac:cxnSpMk id="170" creationId="{4B3BCACB-5880-460B-9606-8C433A9AF99D}"/>
          </ac:cxnSpMkLst>
        </pc:cxnChg>
      </pc:sldChg>
      <pc:sldChg chg="addSp delSp modSp mod">
        <pc:chgData name="Nina Towers" userId="4b46aab0-9292-4647-804d-d4ba9229df77" providerId="ADAL" clId="{DFB7A6FA-0575-476D-BF4F-8DC840275380}" dt="2024-10-17T09:08:03.365" v="289" actId="1076"/>
        <pc:sldMkLst>
          <pc:docMk/>
          <pc:sldMk cId="4132155745" sldId="271"/>
        </pc:sldMkLst>
        <pc:spChg chg="mod">
          <ac:chgData name="Nina Towers" userId="4b46aab0-9292-4647-804d-d4ba9229df77" providerId="ADAL" clId="{DFB7A6FA-0575-476D-BF4F-8DC840275380}" dt="2024-10-17T08:52:21.407" v="193" actId="26606"/>
          <ac:spMkLst>
            <pc:docMk/>
            <pc:sldMk cId="4132155745" sldId="271"/>
            <ac:spMk id="2" creationId="{E1DBD1CD-86C2-368F-6FCE-63B2489ADD2F}"/>
          </ac:spMkLst>
        </pc:spChg>
        <pc:spChg chg="add del">
          <ac:chgData name="Nina Towers" userId="4b46aab0-9292-4647-804d-d4ba9229df77" providerId="ADAL" clId="{DFB7A6FA-0575-476D-BF4F-8DC840275380}" dt="2024-10-16T15:59:16.262" v="135" actId="26606"/>
          <ac:spMkLst>
            <pc:docMk/>
            <pc:sldMk cId="4132155745" sldId="271"/>
            <ac:spMk id="3" creationId="{A5F85346-75F8-2FB5-D623-86A31BB2A151}"/>
          </ac:spMkLst>
        </pc:spChg>
        <pc:spChg chg="del">
          <ac:chgData name="Nina Towers" userId="4b46aab0-9292-4647-804d-d4ba9229df77" providerId="ADAL" clId="{DFB7A6FA-0575-476D-BF4F-8DC840275380}" dt="2024-10-16T15:59:16.262" v="135" actId="26606"/>
          <ac:spMkLst>
            <pc:docMk/>
            <pc:sldMk cId="4132155745" sldId="271"/>
            <ac:spMk id="53" creationId="{1C799903-48D5-4A31-A1A2-541072D9771E}"/>
          </ac:spMkLst>
        </pc:spChg>
        <pc:spChg chg="del">
          <ac:chgData name="Nina Towers" userId="4b46aab0-9292-4647-804d-d4ba9229df77" providerId="ADAL" clId="{DFB7A6FA-0575-476D-BF4F-8DC840275380}" dt="2024-10-16T15:59:16.262" v="135" actId="26606"/>
          <ac:spMkLst>
            <pc:docMk/>
            <pc:sldMk cId="4132155745" sldId="271"/>
            <ac:spMk id="55" creationId="{8EFFF109-FC58-4FD3-BE05-9775A1310F55}"/>
          </ac:spMkLst>
        </pc:spChg>
        <pc:spChg chg="del">
          <ac:chgData name="Nina Towers" userId="4b46aab0-9292-4647-804d-d4ba9229df77" providerId="ADAL" clId="{DFB7A6FA-0575-476D-BF4F-8DC840275380}" dt="2024-10-16T15:59:16.262" v="135" actId="26606"/>
          <ac:spMkLst>
            <pc:docMk/>
            <pc:sldMk cId="4132155745" sldId="271"/>
            <ac:spMk id="57" creationId="{E1B96AD6-92A9-4273-A62B-96A1C3E0BA95}"/>
          </ac:spMkLst>
        </pc:spChg>
        <pc:spChg chg="del">
          <ac:chgData name="Nina Towers" userId="4b46aab0-9292-4647-804d-d4ba9229df77" providerId="ADAL" clId="{DFB7A6FA-0575-476D-BF4F-8DC840275380}" dt="2024-10-16T15:59:16.262" v="135" actId="26606"/>
          <ac:spMkLst>
            <pc:docMk/>
            <pc:sldMk cId="4132155745" sldId="271"/>
            <ac:spMk id="59" creationId="{463EEC44-1BA3-44ED-81FC-A644B04B2A44}"/>
          </ac:spMkLst>
        </pc:spChg>
        <pc:spChg chg="add mod">
          <ac:chgData name="Nina Towers" userId="4b46aab0-9292-4647-804d-d4ba9229df77" providerId="ADAL" clId="{DFB7A6FA-0575-476D-BF4F-8DC840275380}" dt="2024-10-17T09:08:03.365" v="289" actId="1076"/>
          <ac:spMkLst>
            <pc:docMk/>
            <pc:sldMk cId="4132155745" sldId="271"/>
            <ac:spMk id="63" creationId="{A5F85346-75F8-2FB5-D623-86A31BB2A151}"/>
          </ac:spMkLst>
        </pc:spChg>
        <pc:spChg chg="add del">
          <ac:chgData name="Nina Towers" userId="4b46aab0-9292-4647-804d-d4ba9229df77" providerId="ADAL" clId="{DFB7A6FA-0575-476D-BF4F-8DC840275380}" dt="2024-10-17T08:40:13.847" v="170" actId="26606"/>
          <ac:spMkLst>
            <pc:docMk/>
            <pc:sldMk cId="4132155745" sldId="271"/>
            <ac:spMk id="64" creationId="{C2554CA6-288E-4202-BC52-2E5A8F0C0AED}"/>
          </ac:spMkLst>
        </pc:spChg>
        <pc:spChg chg="add del">
          <ac:chgData name="Nina Towers" userId="4b46aab0-9292-4647-804d-d4ba9229df77" providerId="ADAL" clId="{DFB7A6FA-0575-476D-BF4F-8DC840275380}" dt="2024-10-17T08:40:13.847" v="170" actId="26606"/>
          <ac:spMkLst>
            <pc:docMk/>
            <pc:sldMk cId="4132155745" sldId="271"/>
            <ac:spMk id="66" creationId="{B10BB131-AC8E-4A8E-A5D1-36260F720C3B}"/>
          </ac:spMkLst>
        </pc:spChg>
        <pc:spChg chg="add del">
          <ac:chgData name="Nina Towers" userId="4b46aab0-9292-4647-804d-d4ba9229df77" providerId="ADAL" clId="{DFB7A6FA-0575-476D-BF4F-8DC840275380}" dt="2024-10-17T08:40:13.847" v="170" actId="26606"/>
          <ac:spMkLst>
            <pc:docMk/>
            <pc:sldMk cId="4132155745" sldId="271"/>
            <ac:spMk id="68" creationId="{5B7778FC-632E-4DCA-A7CB-0D7731CCF970}"/>
          </ac:spMkLst>
        </pc:spChg>
        <pc:spChg chg="add del">
          <ac:chgData name="Nina Towers" userId="4b46aab0-9292-4647-804d-d4ba9229df77" providerId="ADAL" clId="{DFB7A6FA-0575-476D-BF4F-8DC840275380}" dt="2024-10-17T08:40:13.847" v="170" actId="26606"/>
          <ac:spMkLst>
            <pc:docMk/>
            <pc:sldMk cId="4132155745" sldId="271"/>
            <ac:spMk id="70" creationId="{FA23A907-97FB-4A8F-880A-DD77401C4296}"/>
          </ac:spMkLst>
        </pc:spChg>
        <pc:spChg chg="add del">
          <ac:chgData name="Nina Towers" userId="4b46aab0-9292-4647-804d-d4ba9229df77" providerId="ADAL" clId="{DFB7A6FA-0575-476D-BF4F-8DC840275380}" dt="2024-10-17T08:49:30.159" v="187" actId="26606"/>
          <ac:spMkLst>
            <pc:docMk/>
            <pc:sldMk cId="4132155745" sldId="271"/>
            <ac:spMk id="75" creationId="{F837543A-6020-4505-A233-C9DB4BF74011}"/>
          </ac:spMkLst>
        </pc:spChg>
        <pc:spChg chg="add del">
          <ac:chgData name="Nina Towers" userId="4b46aab0-9292-4647-804d-d4ba9229df77" providerId="ADAL" clId="{DFB7A6FA-0575-476D-BF4F-8DC840275380}" dt="2024-10-17T08:49:30.159" v="187" actId="26606"/>
          <ac:spMkLst>
            <pc:docMk/>
            <pc:sldMk cId="4132155745" sldId="271"/>
            <ac:spMk id="77" creationId="{35B16301-FB18-48BA-A6DD-C37CAF6F9A18}"/>
          </ac:spMkLst>
        </pc:spChg>
        <pc:spChg chg="add del">
          <ac:chgData name="Nina Towers" userId="4b46aab0-9292-4647-804d-d4ba9229df77" providerId="ADAL" clId="{DFB7A6FA-0575-476D-BF4F-8DC840275380}" dt="2024-10-17T08:49:30.159" v="187" actId="26606"/>
          <ac:spMkLst>
            <pc:docMk/>
            <pc:sldMk cId="4132155745" sldId="271"/>
            <ac:spMk id="79" creationId="{C3C0D90E-074A-4F52-9B11-B52BEF4BCBE5}"/>
          </ac:spMkLst>
        </pc:spChg>
        <pc:spChg chg="add del">
          <ac:chgData name="Nina Towers" userId="4b46aab0-9292-4647-804d-d4ba9229df77" providerId="ADAL" clId="{DFB7A6FA-0575-476D-BF4F-8DC840275380}" dt="2024-10-17T08:49:30.159" v="187" actId="26606"/>
          <ac:spMkLst>
            <pc:docMk/>
            <pc:sldMk cId="4132155745" sldId="271"/>
            <ac:spMk id="81" creationId="{CABBD4C1-E6F8-46F6-8152-A8A97490BF4D}"/>
          </ac:spMkLst>
        </pc:spChg>
        <pc:spChg chg="add del">
          <ac:chgData name="Nina Towers" userId="4b46aab0-9292-4647-804d-d4ba9229df77" providerId="ADAL" clId="{DFB7A6FA-0575-476D-BF4F-8DC840275380}" dt="2024-10-17T08:49:30.159" v="187" actId="26606"/>
          <ac:spMkLst>
            <pc:docMk/>
            <pc:sldMk cId="4132155745" sldId="271"/>
            <ac:spMk id="83" creationId="{83BA5EF5-1FE9-4BF9-83BB-269BCDDF6156}"/>
          </ac:spMkLst>
        </pc:spChg>
        <pc:spChg chg="add del">
          <ac:chgData name="Nina Towers" userId="4b46aab0-9292-4647-804d-d4ba9229df77" providerId="ADAL" clId="{DFB7A6FA-0575-476D-BF4F-8DC840275380}" dt="2024-10-17T08:49:30.159" v="187" actId="26606"/>
          <ac:spMkLst>
            <pc:docMk/>
            <pc:sldMk cId="4132155745" sldId="271"/>
            <ac:spMk id="87" creationId="{88853921-7BC9-4BDE-ACAB-133C683C82D6}"/>
          </ac:spMkLst>
        </pc:spChg>
        <pc:spChg chg="add del">
          <ac:chgData name="Nina Towers" userId="4b46aab0-9292-4647-804d-d4ba9229df77" providerId="ADAL" clId="{DFB7A6FA-0575-476D-BF4F-8DC840275380}" dt="2024-10-17T08:49:30.159" v="187" actId="26606"/>
          <ac:spMkLst>
            <pc:docMk/>
            <pc:sldMk cId="4132155745" sldId="271"/>
            <ac:spMk id="89" creationId="{09192968-3AE7-4470-A61C-97294BB92731}"/>
          </ac:spMkLst>
        </pc:spChg>
        <pc:spChg chg="add del">
          <ac:chgData name="Nina Towers" userId="4b46aab0-9292-4647-804d-d4ba9229df77" providerId="ADAL" clId="{DFB7A6FA-0575-476D-BF4F-8DC840275380}" dt="2024-10-17T08:49:30.159" v="187" actId="26606"/>
          <ac:spMkLst>
            <pc:docMk/>
            <pc:sldMk cId="4132155745" sldId="271"/>
            <ac:spMk id="91" creationId="{3AB72E55-43E4-4356-BFE8-E2102CB0B505}"/>
          </ac:spMkLst>
        </pc:spChg>
        <pc:spChg chg="add del">
          <ac:chgData name="Nina Towers" userId="4b46aab0-9292-4647-804d-d4ba9229df77" providerId="ADAL" clId="{DFB7A6FA-0575-476D-BF4F-8DC840275380}" dt="2024-10-17T08:52:21.407" v="193" actId="26606"/>
          <ac:spMkLst>
            <pc:docMk/>
            <pc:sldMk cId="4132155745" sldId="271"/>
            <ac:spMk id="96" creationId="{C2554CA6-288E-4202-BC52-2E5A8F0C0AED}"/>
          </ac:spMkLst>
        </pc:spChg>
        <pc:spChg chg="add del">
          <ac:chgData name="Nina Towers" userId="4b46aab0-9292-4647-804d-d4ba9229df77" providerId="ADAL" clId="{DFB7A6FA-0575-476D-BF4F-8DC840275380}" dt="2024-10-17T08:52:21.407" v="193" actId="26606"/>
          <ac:spMkLst>
            <pc:docMk/>
            <pc:sldMk cId="4132155745" sldId="271"/>
            <ac:spMk id="98" creationId="{B10BB131-AC8E-4A8E-A5D1-36260F720C3B}"/>
          </ac:spMkLst>
        </pc:spChg>
        <pc:spChg chg="add del">
          <ac:chgData name="Nina Towers" userId="4b46aab0-9292-4647-804d-d4ba9229df77" providerId="ADAL" clId="{DFB7A6FA-0575-476D-BF4F-8DC840275380}" dt="2024-10-17T08:52:21.407" v="193" actId="26606"/>
          <ac:spMkLst>
            <pc:docMk/>
            <pc:sldMk cId="4132155745" sldId="271"/>
            <ac:spMk id="100" creationId="{5B7778FC-632E-4DCA-A7CB-0D7731CCF970}"/>
          </ac:spMkLst>
        </pc:spChg>
        <pc:spChg chg="add del">
          <ac:chgData name="Nina Towers" userId="4b46aab0-9292-4647-804d-d4ba9229df77" providerId="ADAL" clId="{DFB7A6FA-0575-476D-BF4F-8DC840275380}" dt="2024-10-17T08:52:21.407" v="193" actId="26606"/>
          <ac:spMkLst>
            <pc:docMk/>
            <pc:sldMk cId="4132155745" sldId="271"/>
            <ac:spMk id="102" creationId="{FA23A907-97FB-4A8F-880A-DD77401C4296}"/>
          </ac:spMkLst>
        </pc:spChg>
        <pc:spChg chg="add">
          <ac:chgData name="Nina Towers" userId="4b46aab0-9292-4647-804d-d4ba9229df77" providerId="ADAL" clId="{DFB7A6FA-0575-476D-BF4F-8DC840275380}" dt="2024-10-17T08:52:21.407" v="193" actId="26606"/>
          <ac:spMkLst>
            <pc:docMk/>
            <pc:sldMk cId="4132155745" sldId="271"/>
            <ac:spMk id="107" creationId="{F837543A-6020-4505-A233-C9DB4BF74011}"/>
          </ac:spMkLst>
        </pc:spChg>
        <pc:spChg chg="add">
          <ac:chgData name="Nina Towers" userId="4b46aab0-9292-4647-804d-d4ba9229df77" providerId="ADAL" clId="{DFB7A6FA-0575-476D-BF4F-8DC840275380}" dt="2024-10-17T08:52:21.407" v="193" actId="26606"/>
          <ac:spMkLst>
            <pc:docMk/>
            <pc:sldMk cId="4132155745" sldId="271"/>
            <ac:spMk id="109" creationId="{35B16301-FB18-48BA-A6DD-C37CAF6F9A18}"/>
          </ac:spMkLst>
        </pc:spChg>
        <pc:spChg chg="add">
          <ac:chgData name="Nina Towers" userId="4b46aab0-9292-4647-804d-d4ba9229df77" providerId="ADAL" clId="{DFB7A6FA-0575-476D-BF4F-8DC840275380}" dt="2024-10-17T08:52:21.407" v="193" actId="26606"/>
          <ac:spMkLst>
            <pc:docMk/>
            <pc:sldMk cId="4132155745" sldId="271"/>
            <ac:spMk id="111" creationId="{C3C0D90E-074A-4F52-9B11-B52BEF4BCBE5}"/>
          </ac:spMkLst>
        </pc:spChg>
        <pc:spChg chg="add">
          <ac:chgData name="Nina Towers" userId="4b46aab0-9292-4647-804d-d4ba9229df77" providerId="ADAL" clId="{DFB7A6FA-0575-476D-BF4F-8DC840275380}" dt="2024-10-17T08:52:21.407" v="193" actId="26606"/>
          <ac:spMkLst>
            <pc:docMk/>
            <pc:sldMk cId="4132155745" sldId="271"/>
            <ac:spMk id="113" creationId="{CABBD4C1-E6F8-46F6-8152-A8A97490BF4D}"/>
          </ac:spMkLst>
        </pc:spChg>
        <pc:spChg chg="add">
          <ac:chgData name="Nina Towers" userId="4b46aab0-9292-4647-804d-d4ba9229df77" providerId="ADAL" clId="{DFB7A6FA-0575-476D-BF4F-8DC840275380}" dt="2024-10-17T08:52:21.407" v="193" actId="26606"/>
          <ac:spMkLst>
            <pc:docMk/>
            <pc:sldMk cId="4132155745" sldId="271"/>
            <ac:spMk id="115" creationId="{83BA5EF5-1FE9-4BF9-83BB-269BCDDF6156}"/>
          </ac:spMkLst>
        </pc:spChg>
        <pc:spChg chg="add">
          <ac:chgData name="Nina Towers" userId="4b46aab0-9292-4647-804d-d4ba9229df77" providerId="ADAL" clId="{DFB7A6FA-0575-476D-BF4F-8DC840275380}" dt="2024-10-17T08:52:21.407" v="193" actId="26606"/>
          <ac:spMkLst>
            <pc:docMk/>
            <pc:sldMk cId="4132155745" sldId="271"/>
            <ac:spMk id="119" creationId="{88853921-7BC9-4BDE-ACAB-133C683C82D6}"/>
          </ac:spMkLst>
        </pc:spChg>
        <pc:spChg chg="add">
          <ac:chgData name="Nina Towers" userId="4b46aab0-9292-4647-804d-d4ba9229df77" providerId="ADAL" clId="{DFB7A6FA-0575-476D-BF4F-8DC840275380}" dt="2024-10-17T08:52:21.407" v="193" actId="26606"/>
          <ac:spMkLst>
            <pc:docMk/>
            <pc:sldMk cId="4132155745" sldId="271"/>
            <ac:spMk id="121" creationId="{09192968-3AE7-4470-A61C-97294BB92731}"/>
          </ac:spMkLst>
        </pc:spChg>
        <pc:spChg chg="add">
          <ac:chgData name="Nina Towers" userId="4b46aab0-9292-4647-804d-d4ba9229df77" providerId="ADAL" clId="{DFB7A6FA-0575-476D-BF4F-8DC840275380}" dt="2024-10-17T08:52:21.407" v="193" actId="26606"/>
          <ac:spMkLst>
            <pc:docMk/>
            <pc:sldMk cId="4132155745" sldId="271"/>
            <ac:spMk id="123" creationId="{3AB72E55-43E4-4356-BFE8-E2102CB0B505}"/>
          </ac:spMkLst>
        </pc:spChg>
        <pc:graphicFrameChg chg="add del">
          <ac:chgData name="Nina Towers" userId="4b46aab0-9292-4647-804d-d4ba9229df77" providerId="ADAL" clId="{DFB7A6FA-0575-476D-BF4F-8DC840275380}" dt="2024-10-16T15:59:16.252" v="134" actId="26606"/>
          <ac:graphicFrameMkLst>
            <pc:docMk/>
            <pc:sldMk cId="4132155745" sldId="271"/>
            <ac:graphicFrameMk id="61" creationId="{D3C12B8E-9623-561D-2258-8ACDDCAB28C8}"/>
          </ac:graphicFrameMkLst>
        </pc:graphicFrameChg>
        <pc:cxnChg chg="add del">
          <ac:chgData name="Nina Towers" userId="4b46aab0-9292-4647-804d-d4ba9229df77" providerId="ADAL" clId="{DFB7A6FA-0575-476D-BF4F-8DC840275380}" dt="2024-10-17T08:49:30.159" v="187" actId="26606"/>
          <ac:cxnSpMkLst>
            <pc:docMk/>
            <pc:sldMk cId="4132155745" sldId="271"/>
            <ac:cxnSpMk id="85" creationId="{4B3BCACB-5880-460B-9606-8C433A9AF99D}"/>
          </ac:cxnSpMkLst>
        </pc:cxnChg>
        <pc:cxnChg chg="add">
          <ac:chgData name="Nina Towers" userId="4b46aab0-9292-4647-804d-d4ba9229df77" providerId="ADAL" clId="{DFB7A6FA-0575-476D-BF4F-8DC840275380}" dt="2024-10-17T08:52:21.407" v="193" actId="26606"/>
          <ac:cxnSpMkLst>
            <pc:docMk/>
            <pc:sldMk cId="4132155745" sldId="271"/>
            <ac:cxnSpMk id="117" creationId="{4B3BCACB-5880-460B-9606-8C433A9AF99D}"/>
          </ac:cxnSpMkLst>
        </pc:cxnChg>
      </pc:sldChg>
      <pc:sldChg chg="addSp delSp modSp mod">
        <pc:chgData name="Nina Towers" userId="4b46aab0-9292-4647-804d-d4ba9229df77" providerId="ADAL" clId="{DFB7A6FA-0575-476D-BF4F-8DC840275380}" dt="2024-10-17T08:40:16.802" v="171" actId="26606"/>
        <pc:sldMkLst>
          <pc:docMk/>
          <pc:sldMk cId="3758817090" sldId="272"/>
        </pc:sldMkLst>
        <pc:spChg chg="mod">
          <ac:chgData name="Nina Towers" userId="4b46aab0-9292-4647-804d-d4ba9229df77" providerId="ADAL" clId="{DFB7A6FA-0575-476D-BF4F-8DC840275380}" dt="2024-10-17T08:40:16.802" v="171" actId="26606"/>
          <ac:spMkLst>
            <pc:docMk/>
            <pc:sldMk cId="3758817090" sldId="272"/>
            <ac:spMk id="2" creationId="{66462B08-3E84-6BD7-843D-8BB6235C0943}"/>
          </ac:spMkLst>
        </pc:spChg>
        <pc:spChg chg="mod">
          <ac:chgData name="Nina Towers" userId="4b46aab0-9292-4647-804d-d4ba9229df77" providerId="ADAL" clId="{DFB7A6FA-0575-476D-BF4F-8DC840275380}" dt="2024-10-17T08:40:16.802" v="171" actId="26606"/>
          <ac:spMkLst>
            <pc:docMk/>
            <pc:sldMk cId="3758817090" sldId="272"/>
            <ac:spMk id="3" creationId="{5AC3EB14-AF92-C2BE-45C0-5B0E369A04B3}"/>
          </ac:spMkLst>
        </pc:spChg>
        <pc:spChg chg="add del">
          <ac:chgData name="Nina Towers" userId="4b46aab0-9292-4647-804d-d4ba9229df77" providerId="ADAL" clId="{DFB7A6FA-0575-476D-BF4F-8DC840275380}" dt="2024-10-16T15:59:36.692" v="141" actId="26606"/>
          <ac:spMkLst>
            <pc:docMk/>
            <pc:sldMk cId="3758817090" sldId="272"/>
            <ac:spMk id="53" creationId="{1C799903-48D5-4A31-A1A2-541072D9771E}"/>
          </ac:spMkLst>
        </pc:spChg>
        <pc:spChg chg="add del">
          <ac:chgData name="Nina Towers" userId="4b46aab0-9292-4647-804d-d4ba9229df77" providerId="ADAL" clId="{DFB7A6FA-0575-476D-BF4F-8DC840275380}" dt="2024-10-16T15:59:36.692" v="141" actId="26606"/>
          <ac:spMkLst>
            <pc:docMk/>
            <pc:sldMk cId="3758817090" sldId="272"/>
            <ac:spMk id="55" creationId="{8EFFF109-FC58-4FD3-BE05-9775A1310F55}"/>
          </ac:spMkLst>
        </pc:spChg>
        <pc:spChg chg="add del">
          <ac:chgData name="Nina Towers" userId="4b46aab0-9292-4647-804d-d4ba9229df77" providerId="ADAL" clId="{DFB7A6FA-0575-476D-BF4F-8DC840275380}" dt="2024-10-16T15:59:36.692" v="141" actId="26606"/>
          <ac:spMkLst>
            <pc:docMk/>
            <pc:sldMk cId="3758817090" sldId="272"/>
            <ac:spMk id="57" creationId="{E1B96AD6-92A9-4273-A62B-96A1C3E0BA95}"/>
          </ac:spMkLst>
        </pc:spChg>
        <pc:spChg chg="add del">
          <ac:chgData name="Nina Towers" userId="4b46aab0-9292-4647-804d-d4ba9229df77" providerId="ADAL" clId="{DFB7A6FA-0575-476D-BF4F-8DC840275380}" dt="2024-10-16T15:59:36.692" v="141" actId="26606"/>
          <ac:spMkLst>
            <pc:docMk/>
            <pc:sldMk cId="3758817090" sldId="272"/>
            <ac:spMk id="59" creationId="{463EEC44-1BA3-44ED-81FC-A644B04B2A44}"/>
          </ac:spMkLst>
        </pc:spChg>
        <pc:spChg chg="add del">
          <ac:chgData name="Nina Towers" userId="4b46aab0-9292-4647-804d-d4ba9229df77" providerId="ADAL" clId="{DFB7A6FA-0575-476D-BF4F-8DC840275380}" dt="2024-10-16T15:59:33.194" v="138" actId="26606"/>
          <ac:spMkLst>
            <pc:docMk/>
            <pc:sldMk cId="3758817090" sldId="272"/>
            <ac:spMk id="64" creationId="{E92FEB64-6EEA-4759-B4A4-BD2C1E660BA8}"/>
          </ac:spMkLst>
        </pc:spChg>
        <pc:spChg chg="add del">
          <ac:chgData name="Nina Towers" userId="4b46aab0-9292-4647-804d-d4ba9229df77" providerId="ADAL" clId="{DFB7A6FA-0575-476D-BF4F-8DC840275380}" dt="2024-10-16T15:59:33.194" v="138" actId="26606"/>
          <ac:spMkLst>
            <pc:docMk/>
            <pc:sldMk cId="3758817090" sldId="272"/>
            <ac:spMk id="66" creationId="{B10BB131-AC8E-4A8E-A5D1-36260F720C3B}"/>
          </ac:spMkLst>
        </pc:spChg>
        <pc:spChg chg="add del">
          <ac:chgData name="Nina Towers" userId="4b46aab0-9292-4647-804d-d4ba9229df77" providerId="ADAL" clId="{DFB7A6FA-0575-476D-BF4F-8DC840275380}" dt="2024-10-16T15:59:33.194" v="138" actId="26606"/>
          <ac:spMkLst>
            <pc:docMk/>
            <pc:sldMk cId="3758817090" sldId="272"/>
            <ac:spMk id="68" creationId="{14847E93-7DC1-4D4B-8829-B19AA7137C50}"/>
          </ac:spMkLst>
        </pc:spChg>
        <pc:spChg chg="add del">
          <ac:chgData name="Nina Towers" userId="4b46aab0-9292-4647-804d-d4ba9229df77" providerId="ADAL" clId="{DFB7A6FA-0575-476D-BF4F-8DC840275380}" dt="2024-10-16T15:59:33.194" v="138" actId="26606"/>
          <ac:spMkLst>
            <pc:docMk/>
            <pc:sldMk cId="3758817090" sldId="272"/>
            <ac:spMk id="70" creationId="{5566D6E1-03A1-4D73-A4E0-35D74D568A04}"/>
          </ac:spMkLst>
        </pc:spChg>
        <pc:spChg chg="add del">
          <ac:chgData name="Nina Towers" userId="4b46aab0-9292-4647-804d-d4ba9229df77" providerId="ADAL" clId="{DFB7A6FA-0575-476D-BF4F-8DC840275380}" dt="2024-10-16T15:59:33.194" v="138" actId="26606"/>
          <ac:spMkLst>
            <pc:docMk/>
            <pc:sldMk cId="3758817090" sldId="272"/>
            <ac:spMk id="72" creationId="{9F835A99-04AC-494A-A572-AFE8413CC938}"/>
          </ac:spMkLst>
        </pc:spChg>
        <pc:spChg chg="add del">
          <ac:chgData name="Nina Towers" userId="4b46aab0-9292-4647-804d-d4ba9229df77" providerId="ADAL" clId="{DFB7A6FA-0575-476D-BF4F-8DC840275380}" dt="2024-10-16T15:59:33.194" v="138" actId="26606"/>
          <ac:spMkLst>
            <pc:docMk/>
            <pc:sldMk cId="3758817090" sldId="272"/>
            <ac:spMk id="74" creationId="{7B786209-1B0B-4CA9-9BDD-F7327066A84D}"/>
          </ac:spMkLst>
        </pc:spChg>
        <pc:spChg chg="add del">
          <ac:chgData name="Nina Towers" userId="4b46aab0-9292-4647-804d-d4ba9229df77" providerId="ADAL" clId="{DFB7A6FA-0575-476D-BF4F-8DC840275380}" dt="2024-10-16T15:59:33.194" v="138" actId="26606"/>
          <ac:spMkLst>
            <pc:docMk/>
            <pc:sldMk cId="3758817090" sldId="272"/>
            <ac:spMk id="76" creationId="{2D2964BB-484D-45AE-AD66-D407D0629652}"/>
          </ac:spMkLst>
        </pc:spChg>
        <pc:spChg chg="add del">
          <ac:chgData name="Nina Towers" userId="4b46aab0-9292-4647-804d-d4ba9229df77" providerId="ADAL" clId="{DFB7A6FA-0575-476D-BF4F-8DC840275380}" dt="2024-10-16T15:59:33.194" v="138" actId="26606"/>
          <ac:spMkLst>
            <pc:docMk/>
            <pc:sldMk cId="3758817090" sldId="272"/>
            <ac:spMk id="78" creationId="{6691AC69-A76E-4DAB-B565-468B6B87ACF3}"/>
          </ac:spMkLst>
        </pc:spChg>
        <pc:spChg chg="add del">
          <ac:chgData name="Nina Towers" userId="4b46aab0-9292-4647-804d-d4ba9229df77" providerId="ADAL" clId="{DFB7A6FA-0575-476D-BF4F-8DC840275380}" dt="2024-10-16T15:59:36.676" v="140" actId="26606"/>
          <ac:spMkLst>
            <pc:docMk/>
            <pc:sldMk cId="3758817090" sldId="272"/>
            <ac:spMk id="80" creationId="{907EF6B7-1338-4443-8C46-6A318D952DFD}"/>
          </ac:spMkLst>
        </pc:spChg>
        <pc:spChg chg="add del">
          <ac:chgData name="Nina Towers" userId="4b46aab0-9292-4647-804d-d4ba9229df77" providerId="ADAL" clId="{DFB7A6FA-0575-476D-BF4F-8DC840275380}" dt="2024-10-16T15:59:36.676" v="140" actId="26606"/>
          <ac:spMkLst>
            <pc:docMk/>
            <pc:sldMk cId="3758817090" sldId="272"/>
            <ac:spMk id="81" creationId="{DAAE4CDD-124C-4DCF-9584-B6033B545DD5}"/>
          </ac:spMkLst>
        </pc:spChg>
        <pc:spChg chg="add del">
          <ac:chgData name="Nina Towers" userId="4b46aab0-9292-4647-804d-d4ba9229df77" providerId="ADAL" clId="{DFB7A6FA-0575-476D-BF4F-8DC840275380}" dt="2024-10-16T15:59:36.676" v="140" actId="26606"/>
          <ac:spMkLst>
            <pc:docMk/>
            <pc:sldMk cId="3758817090" sldId="272"/>
            <ac:spMk id="82" creationId="{081E4A58-353D-44AE-B2FC-2A74E2E400F7}"/>
          </ac:spMkLst>
        </pc:spChg>
        <pc:spChg chg="add del">
          <ac:chgData name="Nina Towers" userId="4b46aab0-9292-4647-804d-d4ba9229df77" providerId="ADAL" clId="{DFB7A6FA-0575-476D-BF4F-8DC840275380}" dt="2024-10-17T08:40:16.802" v="171" actId="26606"/>
          <ac:spMkLst>
            <pc:docMk/>
            <pc:sldMk cId="3758817090" sldId="272"/>
            <ac:spMk id="84" creationId="{C2554CA6-288E-4202-BC52-2E5A8F0C0AED}"/>
          </ac:spMkLst>
        </pc:spChg>
        <pc:spChg chg="add del">
          <ac:chgData name="Nina Towers" userId="4b46aab0-9292-4647-804d-d4ba9229df77" providerId="ADAL" clId="{DFB7A6FA-0575-476D-BF4F-8DC840275380}" dt="2024-10-17T08:40:16.802" v="171" actId="26606"/>
          <ac:spMkLst>
            <pc:docMk/>
            <pc:sldMk cId="3758817090" sldId="272"/>
            <ac:spMk id="85" creationId="{B10BB131-AC8E-4A8E-A5D1-36260F720C3B}"/>
          </ac:spMkLst>
        </pc:spChg>
        <pc:spChg chg="add del">
          <ac:chgData name="Nina Towers" userId="4b46aab0-9292-4647-804d-d4ba9229df77" providerId="ADAL" clId="{DFB7A6FA-0575-476D-BF4F-8DC840275380}" dt="2024-10-17T08:40:16.802" v="171" actId="26606"/>
          <ac:spMkLst>
            <pc:docMk/>
            <pc:sldMk cId="3758817090" sldId="272"/>
            <ac:spMk id="86" creationId="{5B7778FC-632E-4DCA-A7CB-0D7731CCF970}"/>
          </ac:spMkLst>
        </pc:spChg>
        <pc:spChg chg="add del">
          <ac:chgData name="Nina Towers" userId="4b46aab0-9292-4647-804d-d4ba9229df77" providerId="ADAL" clId="{DFB7A6FA-0575-476D-BF4F-8DC840275380}" dt="2024-10-17T08:40:16.802" v="171" actId="26606"/>
          <ac:spMkLst>
            <pc:docMk/>
            <pc:sldMk cId="3758817090" sldId="272"/>
            <ac:spMk id="87" creationId="{FA23A907-97FB-4A8F-880A-DD77401C4296}"/>
          </ac:spMkLst>
        </pc:spChg>
        <pc:spChg chg="add">
          <ac:chgData name="Nina Towers" userId="4b46aab0-9292-4647-804d-d4ba9229df77" providerId="ADAL" clId="{DFB7A6FA-0575-476D-BF4F-8DC840275380}" dt="2024-10-17T08:40:16.802" v="171" actId="26606"/>
          <ac:spMkLst>
            <pc:docMk/>
            <pc:sldMk cId="3758817090" sldId="272"/>
            <ac:spMk id="92" creationId="{F837543A-6020-4505-A233-C9DB4BF74011}"/>
          </ac:spMkLst>
        </pc:spChg>
        <pc:spChg chg="add">
          <ac:chgData name="Nina Towers" userId="4b46aab0-9292-4647-804d-d4ba9229df77" providerId="ADAL" clId="{DFB7A6FA-0575-476D-BF4F-8DC840275380}" dt="2024-10-17T08:40:16.802" v="171" actId="26606"/>
          <ac:spMkLst>
            <pc:docMk/>
            <pc:sldMk cId="3758817090" sldId="272"/>
            <ac:spMk id="94" creationId="{35B16301-FB18-48BA-A6DD-C37CAF6F9A18}"/>
          </ac:spMkLst>
        </pc:spChg>
        <pc:spChg chg="add">
          <ac:chgData name="Nina Towers" userId="4b46aab0-9292-4647-804d-d4ba9229df77" providerId="ADAL" clId="{DFB7A6FA-0575-476D-BF4F-8DC840275380}" dt="2024-10-17T08:40:16.802" v="171" actId="26606"/>
          <ac:spMkLst>
            <pc:docMk/>
            <pc:sldMk cId="3758817090" sldId="272"/>
            <ac:spMk id="96" creationId="{C3C0D90E-074A-4F52-9B11-B52BEF4BCBE5}"/>
          </ac:spMkLst>
        </pc:spChg>
        <pc:spChg chg="add">
          <ac:chgData name="Nina Towers" userId="4b46aab0-9292-4647-804d-d4ba9229df77" providerId="ADAL" clId="{DFB7A6FA-0575-476D-BF4F-8DC840275380}" dt="2024-10-17T08:40:16.802" v="171" actId="26606"/>
          <ac:spMkLst>
            <pc:docMk/>
            <pc:sldMk cId="3758817090" sldId="272"/>
            <ac:spMk id="98" creationId="{CABBD4C1-E6F8-46F6-8152-A8A97490BF4D}"/>
          </ac:spMkLst>
        </pc:spChg>
        <pc:spChg chg="add">
          <ac:chgData name="Nina Towers" userId="4b46aab0-9292-4647-804d-d4ba9229df77" providerId="ADAL" clId="{DFB7A6FA-0575-476D-BF4F-8DC840275380}" dt="2024-10-17T08:40:16.802" v="171" actId="26606"/>
          <ac:spMkLst>
            <pc:docMk/>
            <pc:sldMk cId="3758817090" sldId="272"/>
            <ac:spMk id="100" creationId="{83BA5EF5-1FE9-4BF9-83BB-269BCDDF6156}"/>
          </ac:spMkLst>
        </pc:spChg>
        <pc:spChg chg="add">
          <ac:chgData name="Nina Towers" userId="4b46aab0-9292-4647-804d-d4ba9229df77" providerId="ADAL" clId="{DFB7A6FA-0575-476D-BF4F-8DC840275380}" dt="2024-10-17T08:40:16.802" v="171" actId="26606"/>
          <ac:spMkLst>
            <pc:docMk/>
            <pc:sldMk cId="3758817090" sldId="272"/>
            <ac:spMk id="104" creationId="{88853921-7BC9-4BDE-ACAB-133C683C82D6}"/>
          </ac:spMkLst>
        </pc:spChg>
        <pc:spChg chg="add">
          <ac:chgData name="Nina Towers" userId="4b46aab0-9292-4647-804d-d4ba9229df77" providerId="ADAL" clId="{DFB7A6FA-0575-476D-BF4F-8DC840275380}" dt="2024-10-17T08:40:16.802" v="171" actId="26606"/>
          <ac:spMkLst>
            <pc:docMk/>
            <pc:sldMk cId="3758817090" sldId="272"/>
            <ac:spMk id="106" creationId="{09192968-3AE7-4470-A61C-97294BB92731}"/>
          </ac:spMkLst>
        </pc:spChg>
        <pc:spChg chg="add">
          <ac:chgData name="Nina Towers" userId="4b46aab0-9292-4647-804d-d4ba9229df77" providerId="ADAL" clId="{DFB7A6FA-0575-476D-BF4F-8DC840275380}" dt="2024-10-17T08:40:16.802" v="171" actId="26606"/>
          <ac:spMkLst>
            <pc:docMk/>
            <pc:sldMk cId="3758817090" sldId="272"/>
            <ac:spMk id="108" creationId="{3AB72E55-43E4-4356-BFE8-E2102CB0B505}"/>
          </ac:spMkLst>
        </pc:spChg>
        <pc:cxnChg chg="add">
          <ac:chgData name="Nina Towers" userId="4b46aab0-9292-4647-804d-d4ba9229df77" providerId="ADAL" clId="{DFB7A6FA-0575-476D-BF4F-8DC840275380}" dt="2024-10-17T08:40:16.802" v="171" actId="26606"/>
          <ac:cxnSpMkLst>
            <pc:docMk/>
            <pc:sldMk cId="3758817090" sldId="272"/>
            <ac:cxnSpMk id="102" creationId="{4B3BCACB-5880-460B-9606-8C433A9AF99D}"/>
          </ac:cxnSpMkLst>
        </pc:cxnChg>
      </pc:sldChg>
      <pc:sldChg chg="addSp delSp modSp mod">
        <pc:chgData name="Nina Towers" userId="4b46aab0-9292-4647-804d-d4ba9229df77" providerId="ADAL" clId="{DFB7A6FA-0575-476D-BF4F-8DC840275380}" dt="2024-10-17T08:40:20.185" v="172" actId="26606"/>
        <pc:sldMkLst>
          <pc:docMk/>
          <pc:sldMk cId="1951438181" sldId="273"/>
        </pc:sldMkLst>
        <pc:spChg chg="mod">
          <ac:chgData name="Nina Towers" userId="4b46aab0-9292-4647-804d-d4ba9229df77" providerId="ADAL" clId="{DFB7A6FA-0575-476D-BF4F-8DC840275380}" dt="2024-10-17T08:40:20.185" v="172" actId="26606"/>
          <ac:spMkLst>
            <pc:docMk/>
            <pc:sldMk cId="1951438181" sldId="273"/>
            <ac:spMk id="2" creationId="{21CB9A87-6DA4-191D-7FB9-00E35367BF1B}"/>
          </ac:spMkLst>
        </pc:spChg>
        <pc:spChg chg="mod">
          <ac:chgData name="Nina Towers" userId="4b46aab0-9292-4647-804d-d4ba9229df77" providerId="ADAL" clId="{DFB7A6FA-0575-476D-BF4F-8DC840275380}" dt="2024-10-17T08:40:20.185" v="172" actId="26606"/>
          <ac:spMkLst>
            <pc:docMk/>
            <pc:sldMk cId="1951438181" sldId="273"/>
            <ac:spMk id="3" creationId="{C2A185A3-30A5-3954-D7D5-5DFBD3C4437F}"/>
          </ac:spMkLst>
        </pc:spChg>
        <pc:spChg chg="del">
          <ac:chgData name="Nina Towers" userId="4b46aab0-9292-4647-804d-d4ba9229df77" providerId="ADAL" clId="{DFB7A6FA-0575-476D-BF4F-8DC840275380}" dt="2024-10-17T08:40:20.185" v="172" actId="26606"/>
          <ac:spMkLst>
            <pc:docMk/>
            <pc:sldMk cId="1951438181" sldId="273"/>
            <ac:spMk id="53" creationId="{1C799903-48D5-4A31-A1A2-541072D9771E}"/>
          </ac:spMkLst>
        </pc:spChg>
        <pc:spChg chg="del">
          <ac:chgData name="Nina Towers" userId="4b46aab0-9292-4647-804d-d4ba9229df77" providerId="ADAL" clId="{DFB7A6FA-0575-476D-BF4F-8DC840275380}" dt="2024-10-17T08:40:20.185" v="172" actId="26606"/>
          <ac:spMkLst>
            <pc:docMk/>
            <pc:sldMk cId="1951438181" sldId="273"/>
            <ac:spMk id="55" creationId="{8EFFF109-FC58-4FD3-BE05-9775A1310F55}"/>
          </ac:spMkLst>
        </pc:spChg>
        <pc:spChg chg="del">
          <ac:chgData name="Nina Towers" userId="4b46aab0-9292-4647-804d-d4ba9229df77" providerId="ADAL" clId="{DFB7A6FA-0575-476D-BF4F-8DC840275380}" dt="2024-10-17T08:40:20.185" v="172" actId="26606"/>
          <ac:spMkLst>
            <pc:docMk/>
            <pc:sldMk cId="1951438181" sldId="273"/>
            <ac:spMk id="57" creationId="{E1B96AD6-92A9-4273-A62B-96A1C3E0BA95}"/>
          </ac:spMkLst>
        </pc:spChg>
        <pc:spChg chg="del">
          <ac:chgData name="Nina Towers" userId="4b46aab0-9292-4647-804d-d4ba9229df77" providerId="ADAL" clId="{DFB7A6FA-0575-476D-BF4F-8DC840275380}" dt="2024-10-17T08:40:20.185" v="172" actId="26606"/>
          <ac:spMkLst>
            <pc:docMk/>
            <pc:sldMk cId="1951438181" sldId="273"/>
            <ac:spMk id="59" creationId="{463EEC44-1BA3-44ED-81FC-A644B04B2A44}"/>
          </ac:spMkLst>
        </pc:spChg>
        <pc:spChg chg="add">
          <ac:chgData name="Nina Towers" userId="4b46aab0-9292-4647-804d-d4ba9229df77" providerId="ADAL" clId="{DFB7A6FA-0575-476D-BF4F-8DC840275380}" dt="2024-10-17T08:40:20.185" v="172" actId="26606"/>
          <ac:spMkLst>
            <pc:docMk/>
            <pc:sldMk cId="1951438181" sldId="273"/>
            <ac:spMk id="64" creationId="{F837543A-6020-4505-A233-C9DB4BF74011}"/>
          </ac:spMkLst>
        </pc:spChg>
        <pc:spChg chg="add">
          <ac:chgData name="Nina Towers" userId="4b46aab0-9292-4647-804d-d4ba9229df77" providerId="ADAL" clId="{DFB7A6FA-0575-476D-BF4F-8DC840275380}" dt="2024-10-17T08:40:20.185" v="172" actId="26606"/>
          <ac:spMkLst>
            <pc:docMk/>
            <pc:sldMk cId="1951438181" sldId="273"/>
            <ac:spMk id="66" creationId="{35B16301-FB18-48BA-A6DD-C37CAF6F9A18}"/>
          </ac:spMkLst>
        </pc:spChg>
        <pc:spChg chg="add">
          <ac:chgData name="Nina Towers" userId="4b46aab0-9292-4647-804d-d4ba9229df77" providerId="ADAL" clId="{DFB7A6FA-0575-476D-BF4F-8DC840275380}" dt="2024-10-17T08:40:20.185" v="172" actId="26606"/>
          <ac:spMkLst>
            <pc:docMk/>
            <pc:sldMk cId="1951438181" sldId="273"/>
            <ac:spMk id="68" creationId="{C3C0D90E-074A-4F52-9B11-B52BEF4BCBE5}"/>
          </ac:spMkLst>
        </pc:spChg>
        <pc:spChg chg="add">
          <ac:chgData name="Nina Towers" userId="4b46aab0-9292-4647-804d-d4ba9229df77" providerId="ADAL" clId="{DFB7A6FA-0575-476D-BF4F-8DC840275380}" dt="2024-10-17T08:40:20.185" v="172" actId="26606"/>
          <ac:spMkLst>
            <pc:docMk/>
            <pc:sldMk cId="1951438181" sldId="273"/>
            <ac:spMk id="70" creationId="{CABBD4C1-E6F8-46F6-8152-A8A97490BF4D}"/>
          </ac:spMkLst>
        </pc:spChg>
        <pc:spChg chg="add">
          <ac:chgData name="Nina Towers" userId="4b46aab0-9292-4647-804d-d4ba9229df77" providerId="ADAL" clId="{DFB7A6FA-0575-476D-BF4F-8DC840275380}" dt="2024-10-17T08:40:20.185" v="172" actId="26606"/>
          <ac:spMkLst>
            <pc:docMk/>
            <pc:sldMk cId="1951438181" sldId="273"/>
            <ac:spMk id="72" creationId="{83BA5EF5-1FE9-4BF9-83BB-269BCDDF6156}"/>
          </ac:spMkLst>
        </pc:spChg>
        <pc:spChg chg="add">
          <ac:chgData name="Nina Towers" userId="4b46aab0-9292-4647-804d-d4ba9229df77" providerId="ADAL" clId="{DFB7A6FA-0575-476D-BF4F-8DC840275380}" dt="2024-10-17T08:40:20.185" v="172" actId="26606"/>
          <ac:spMkLst>
            <pc:docMk/>
            <pc:sldMk cId="1951438181" sldId="273"/>
            <ac:spMk id="76" creationId="{88853921-7BC9-4BDE-ACAB-133C683C82D6}"/>
          </ac:spMkLst>
        </pc:spChg>
        <pc:spChg chg="add">
          <ac:chgData name="Nina Towers" userId="4b46aab0-9292-4647-804d-d4ba9229df77" providerId="ADAL" clId="{DFB7A6FA-0575-476D-BF4F-8DC840275380}" dt="2024-10-17T08:40:20.185" v="172" actId="26606"/>
          <ac:spMkLst>
            <pc:docMk/>
            <pc:sldMk cId="1951438181" sldId="273"/>
            <ac:spMk id="78" creationId="{09192968-3AE7-4470-A61C-97294BB92731}"/>
          </ac:spMkLst>
        </pc:spChg>
        <pc:spChg chg="add">
          <ac:chgData name="Nina Towers" userId="4b46aab0-9292-4647-804d-d4ba9229df77" providerId="ADAL" clId="{DFB7A6FA-0575-476D-BF4F-8DC840275380}" dt="2024-10-17T08:40:20.185" v="172" actId="26606"/>
          <ac:spMkLst>
            <pc:docMk/>
            <pc:sldMk cId="1951438181" sldId="273"/>
            <ac:spMk id="80" creationId="{3AB72E55-43E4-4356-BFE8-E2102CB0B505}"/>
          </ac:spMkLst>
        </pc:spChg>
        <pc:cxnChg chg="add">
          <ac:chgData name="Nina Towers" userId="4b46aab0-9292-4647-804d-d4ba9229df77" providerId="ADAL" clId="{DFB7A6FA-0575-476D-BF4F-8DC840275380}" dt="2024-10-17T08:40:20.185" v="172" actId="26606"/>
          <ac:cxnSpMkLst>
            <pc:docMk/>
            <pc:sldMk cId="1951438181" sldId="273"/>
            <ac:cxnSpMk id="74" creationId="{4B3BCACB-5880-460B-9606-8C433A9AF99D}"/>
          </ac:cxnSpMkLst>
        </pc:cxnChg>
      </pc:sldChg>
      <pc:sldChg chg="addSp delSp modSp mod">
        <pc:chgData name="Nina Towers" userId="4b46aab0-9292-4647-804d-d4ba9229df77" providerId="ADAL" clId="{DFB7A6FA-0575-476D-BF4F-8DC840275380}" dt="2024-10-17T09:05:53.266" v="272" actId="478"/>
        <pc:sldMkLst>
          <pc:docMk/>
          <pc:sldMk cId="2854010137" sldId="274"/>
        </pc:sldMkLst>
        <pc:spChg chg="mod">
          <ac:chgData name="Nina Towers" userId="4b46aab0-9292-4647-804d-d4ba9229df77" providerId="ADAL" clId="{DFB7A6FA-0575-476D-BF4F-8DC840275380}" dt="2024-10-17T08:52:31.228" v="194" actId="26606"/>
          <ac:spMkLst>
            <pc:docMk/>
            <pc:sldMk cId="2854010137" sldId="274"/>
            <ac:spMk id="2" creationId="{C4C6C0EE-CA07-59E2-64E8-CDC926C316D6}"/>
          </ac:spMkLst>
        </pc:spChg>
        <pc:spChg chg="mod">
          <ac:chgData name="Nina Towers" userId="4b46aab0-9292-4647-804d-d4ba9229df77" providerId="ADAL" clId="{DFB7A6FA-0575-476D-BF4F-8DC840275380}" dt="2024-10-17T08:52:31.228" v="194" actId="26606"/>
          <ac:spMkLst>
            <pc:docMk/>
            <pc:sldMk cId="2854010137" sldId="274"/>
            <ac:spMk id="3" creationId="{01432902-2F2F-D6D1-AC17-0AB9C097C81C}"/>
          </ac:spMkLst>
        </pc:spChg>
        <pc:spChg chg="del">
          <ac:chgData name="Nina Towers" userId="4b46aab0-9292-4647-804d-d4ba9229df77" providerId="ADAL" clId="{DFB7A6FA-0575-476D-BF4F-8DC840275380}" dt="2024-10-17T08:44:23.361" v="176" actId="26606"/>
          <ac:spMkLst>
            <pc:docMk/>
            <pc:sldMk cId="2854010137" sldId="274"/>
            <ac:spMk id="53" creationId="{1C799903-48D5-4A31-A1A2-541072D9771E}"/>
          </ac:spMkLst>
        </pc:spChg>
        <pc:spChg chg="del">
          <ac:chgData name="Nina Towers" userId="4b46aab0-9292-4647-804d-d4ba9229df77" providerId="ADAL" clId="{DFB7A6FA-0575-476D-BF4F-8DC840275380}" dt="2024-10-17T08:44:23.361" v="176" actId="26606"/>
          <ac:spMkLst>
            <pc:docMk/>
            <pc:sldMk cId="2854010137" sldId="274"/>
            <ac:spMk id="55" creationId="{8EFFF109-FC58-4FD3-BE05-9775A1310F55}"/>
          </ac:spMkLst>
        </pc:spChg>
        <pc:spChg chg="del">
          <ac:chgData name="Nina Towers" userId="4b46aab0-9292-4647-804d-d4ba9229df77" providerId="ADAL" clId="{DFB7A6FA-0575-476D-BF4F-8DC840275380}" dt="2024-10-17T08:44:23.361" v="176" actId="26606"/>
          <ac:spMkLst>
            <pc:docMk/>
            <pc:sldMk cId="2854010137" sldId="274"/>
            <ac:spMk id="57" creationId="{E1B96AD6-92A9-4273-A62B-96A1C3E0BA95}"/>
          </ac:spMkLst>
        </pc:spChg>
        <pc:spChg chg="del">
          <ac:chgData name="Nina Towers" userId="4b46aab0-9292-4647-804d-d4ba9229df77" providerId="ADAL" clId="{DFB7A6FA-0575-476D-BF4F-8DC840275380}" dt="2024-10-17T08:44:23.361" v="176" actId="26606"/>
          <ac:spMkLst>
            <pc:docMk/>
            <pc:sldMk cId="2854010137" sldId="274"/>
            <ac:spMk id="59" creationId="{463EEC44-1BA3-44ED-81FC-A644B04B2A44}"/>
          </ac:spMkLst>
        </pc:spChg>
        <pc:spChg chg="add del">
          <ac:chgData name="Nina Towers" userId="4b46aab0-9292-4647-804d-d4ba9229df77" providerId="ADAL" clId="{DFB7A6FA-0575-476D-BF4F-8DC840275380}" dt="2024-10-17T08:52:31.228" v="194" actId="26606"/>
          <ac:spMkLst>
            <pc:docMk/>
            <pc:sldMk cId="2854010137" sldId="274"/>
            <ac:spMk id="64" creationId="{4AC6B390-BC59-4F1D-A0EE-D71A92F0A0B2}"/>
          </ac:spMkLst>
        </pc:spChg>
        <pc:spChg chg="add del">
          <ac:chgData name="Nina Towers" userId="4b46aab0-9292-4647-804d-d4ba9229df77" providerId="ADAL" clId="{DFB7A6FA-0575-476D-BF4F-8DC840275380}" dt="2024-10-17T08:52:31.228" v="194" actId="26606"/>
          <ac:spMkLst>
            <pc:docMk/>
            <pc:sldMk cId="2854010137" sldId="274"/>
            <ac:spMk id="66" creationId="{B6C60D79-16F1-4C4B-B7E3-7634E7069CDE}"/>
          </ac:spMkLst>
        </pc:spChg>
        <pc:spChg chg="add del">
          <ac:chgData name="Nina Towers" userId="4b46aab0-9292-4647-804d-d4ba9229df77" providerId="ADAL" clId="{DFB7A6FA-0575-476D-BF4F-8DC840275380}" dt="2024-10-17T08:52:31.228" v="194" actId="26606"/>
          <ac:spMkLst>
            <pc:docMk/>
            <pc:sldMk cId="2854010137" sldId="274"/>
            <ac:spMk id="68" creationId="{426B127E-6498-4C77-9C9D-4553A5113B80}"/>
          </ac:spMkLst>
        </pc:spChg>
        <pc:spChg chg="add">
          <ac:chgData name="Nina Towers" userId="4b46aab0-9292-4647-804d-d4ba9229df77" providerId="ADAL" clId="{DFB7A6FA-0575-476D-BF4F-8DC840275380}" dt="2024-10-17T08:52:31.228" v="194" actId="26606"/>
          <ac:spMkLst>
            <pc:docMk/>
            <pc:sldMk cId="2854010137" sldId="274"/>
            <ac:spMk id="73" creationId="{1CD81A2A-6ED4-4EF4-A14C-912D31E14800}"/>
          </ac:spMkLst>
        </pc:spChg>
        <pc:spChg chg="add">
          <ac:chgData name="Nina Towers" userId="4b46aab0-9292-4647-804d-d4ba9229df77" providerId="ADAL" clId="{DFB7A6FA-0575-476D-BF4F-8DC840275380}" dt="2024-10-17T08:52:31.228" v="194" actId="26606"/>
          <ac:spMkLst>
            <pc:docMk/>
            <pc:sldMk cId="2854010137" sldId="274"/>
            <ac:spMk id="75" creationId="{1661932C-CA15-4E17-B115-FAE7CBEE4789}"/>
          </ac:spMkLst>
        </pc:spChg>
        <pc:spChg chg="add">
          <ac:chgData name="Nina Towers" userId="4b46aab0-9292-4647-804d-d4ba9229df77" providerId="ADAL" clId="{DFB7A6FA-0575-476D-BF4F-8DC840275380}" dt="2024-10-17T08:52:31.228" v="194" actId="26606"/>
          <ac:spMkLst>
            <pc:docMk/>
            <pc:sldMk cId="2854010137" sldId="274"/>
            <ac:spMk id="77" creationId="{8590ADD5-9383-4D3D-9047-3DA2593CCB5D}"/>
          </ac:spMkLst>
        </pc:spChg>
        <pc:spChg chg="add">
          <ac:chgData name="Nina Towers" userId="4b46aab0-9292-4647-804d-d4ba9229df77" providerId="ADAL" clId="{DFB7A6FA-0575-476D-BF4F-8DC840275380}" dt="2024-10-17T08:52:31.228" v="194" actId="26606"/>
          <ac:spMkLst>
            <pc:docMk/>
            <pc:sldMk cId="2854010137" sldId="274"/>
            <ac:spMk id="79" creationId="{DABE3E45-88CF-45D8-8D40-C773324D93F6}"/>
          </ac:spMkLst>
        </pc:spChg>
        <pc:spChg chg="add">
          <ac:chgData name="Nina Towers" userId="4b46aab0-9292-4647-804d-d4ba9229df77" providerId="ADAL" clId="{DFB7A6FA-0575-476D-BF4F-8DC840275380}" dt="2024-10-17T08:52:31.228" v="194" actId="26606"/>
          <ac:spMkLst>
            <pc:docMk/>
            <pc:sldMk cId="2854010137" sldId="274"/>
            <ac:spMk id="83" creationId="{B91ECDA9-56DC-4270-8F33-01C5637B8CEB}"/>
          </ac:spMkLst>
        </pc:spChg>
        <pc:spChg chg="add">
          <ac:chgData name="Nina Towers" userId="4b46aab0-9292-4647-804d-d4ba9229df77" providerId="ADAL" clId="{DFB7A6FA-0575-476D-BF4F-8DC840275380}" dt="2024-10-17T08:52:31.228" v="194" actId="26606"/>
          <ac:spMkLst>
            <pc:docMk/>
            <pc:sldMk cId="2854010137" sldId="274"/>
            <ac:spMk id="85" creationId="{75F47824-961D-465D-84F9-EAE11BC6173B}"/>
          </ac:spMkLst>
        </pc:spChg>
        <pc:spChg chg="add">
          <ac:chgData name="Nina Towers" userId="4b46aab0-9292-4647-804d-d4ba9229df77" providerId="ADAL" clId="{DFB7A6FA-0575-476D-BF4F-8DC840275380}" dt="2024-10-17T08:52:31.228" v="194" actId="26606"/>
          <ac:spMkLst>
            <pc:docMk/>
            <pc:sldMk cId="2854010137" sldId="274"/>
            <ac:spMk id="87" creationId="{FEC9DA3E-C1D7-472D-B7C0-F71AE41FBA23}"/>
          </ac:spMkLst>
        </pc:spChg>
        <pc:picChg chg="add mod ord">
          <ac:chgData name="Nina Towers" userId="4b46aab0-9292-4647-804d-d4ba9229df77" providerId="ADAL" clId="{DFB7A6FA-0575-476D-BF4F-8DC840275380}" dt="2024-10-17T08:52:31.228" v="194" actId="26606"/>
          <ac:picMkLst>
            <pc:docMk/>
            <pc:sldMk cId="2854010137" sldId="274"/>
            <ac:picMk id="5" creationId="{C6363E00-84F7-3DD4-57E5-8E972DA00956}"/>
          </ac:picMkLst>
        </pc:picChg>
        <pc:picChg chg="add del mod">
          <ac:chgData name="Nina Towers" userId="4b46aab0-9292-4647-804d-d4ba9229df77" providerId="ADAL" clId="{DFB7A6FA-0575-476D-BF4F-8DC840275380}" dt="2024-10-17T09:05:53.266" v="272" actId="478"/>
          <ac:picMkLst>
            <pc:docMk/>
            <pc:sldMk cId="2854010137" sldId="274"/>
            <ac:picMk id="7" creationId="{4D90AE0D-38D9-5770-3BD7-24D4449896EC}"/>
          </ac:picMkLst>
        </pc:picChg>
        <pc:cxnChg chg="add">
          <ac:chgData name="Nina Towers" userId="4b46aab0-9292-4647-804d-d4ba9229df77" providerId="ADAL" clId="{DFB7A6FA-0575-476D-BF4F-8DC840275380}" dt="2024-10-17T08:52:31.228" v="194" actId="26606"/>
          <ac:cxnSpMkLst>
            <pc:docMk/>
            <pc:sldMk cId="2854010137" sldId="274"/>
            <ac:cxnSpMk id="81" creationId="{49CD1692-827B-4C8D-B4A1-134FD04CF45C}"/>
          </ac:cxnSpMkLst>
        </pc:cxnChg>
      </pc:sldChg>
      <pc:sldChg chg="addSp delSp modSp del mod ord">
        <pc:chgData name="Nina Towers" userId="4b46aab0-9292-4647-804d-d4ba9229df77" providerId="ADAL" clId="{DFB7A6FA-0575-476D-BF4F-8DC840275380}" dt="2024-10-17T08:54:38.427" v="214" actId="2696"/>
        <pc:sldMkLst>
          <pc:docMk/>
          <pc:sldMk cId="158778684" sldId="275"/>
        </pc:sldMkLst>
        <pc:spChg chg="mod">
          <ac:chgData name="Nina Towers" userId="4b46aab0-9292-4647-804d-d4ba9229df77" providerId="ADAL" clId="{DFB7A6FA-0575-476D-BF4F-8DC840275380}" dt="2024-10-17T08:48:31.625" v="181" actId="26606"/>
          <ac:spMkLst>
            <pc:docMk/>
            <pc:sldMk cId="158778684" sldId="275"/>
            <ac:spMk id="2" creationId="{E14CCE1C-00C4-3CB6-E9CC-FD8BD68FBE4E}"/>
          </ac:spMkLst>
        </pc:spChg>
        <pc:spChg chg="mod ord">
          <ac:chgData name="Nina Towers" userId="4b46aab0-9292-4647-804d-d4ba9229df77" providerId="ADAL" clId="{DFB7A6FA-0575-476D-BF4F-8DC840275380}" dt="2024-10-17T08:48:31.625" v="181" actId="26606"/>
          <ac:spMkLst>
            <pc:docMk/>
            <pc:sldMk cId="158778684" sldId="275"/>
            <ac:spMk id="3" creationId="{F57DC98C-8C81-8215-92B4-043153F62CBA}"/>
          </ac:spMkLst>
        </pc:spChg>
        <pc:spChg chg="del">
          <ac:chgData name="Nina Towers" userId="4b46aab0-9292-4647-804d-d4ba9229df77" providerId="ADAL" clId="{DFB7A6FA-0575-476D-BF4F-8DC840275380}" dt="2024-10-17T08:48:00.432" v="180" actId="26606"/>
          <ac:spMkLst>
            <pc:docMk/>
            <pc:sldMk cId="158778684" sldId="275"/>
            <ac:spMk id="53" creationId="{1C799903-48D5-4A31-A1A2-541072D9771E}"/>
          </ac:spMkLst>
        </pc:spChg>
        <pc:spChg chg="del">
          <ac:chgData name="Nina Towers" userId="4b46aab0-9292-4647-804d-d4ba9229df77" providerId="ADAL" clId="{DFB7A6FA-0575-476D-BF4F-8DC840275380}" dt="2024-10-17T08:48:00.432" v="180" actId="26606"/>
          <ac:spMkLst>
            <pc:docMk/>
            <pc:sldMk cId="158778684" sldId="275"/>
            <ac:spMk id="55" creationId="{8EFFF109-FC58-4FD3-BE05-9775A1310F55}"/>
          </ac:spMkLst>
        </pc:spChg>
        <pc:spChg chg="del">
          <ac:chgData name="Nina Towers" userId="4b46aab0-9292-4647-804d-d4ba9229df77" providerId="ADAL" clId="{DFB7A6FA-0575-476D-BF4F-8DC840275380}" dt="2024-10-17T08:48:00.432" v="180" actId="26606"/>
          <ac:spMkLst>
            <pc:docMk/>
            <pc:sldMk cId="158778684" sldId="275"/>
            <ac:spMk id="57" creationId="{E1B96AD6-92A9-4273-A62B-96A1C3E0BA95}"/>
          </ac:spMkLst>
        </pc:spChg>
        <pc:spChg chg="del">
          <ac:chgData name="Nina Towers" userId="4b46aab0-9292-4647-804d-d4ba9229df77" providerId="ADAL" clId="{DFB7A6FA-0575-476D-BF4F-8DC840275380}" dt="2024-10-17T08:48:00.432" v="180" actId="26606"/>
          <ac:spMkLst>
            <pc:docMk/>
            <pc:sldMk cId="158778684" sldId="275"/>
            <ac:spMk id="59" creationId="{463EEC44-1BA3-44ED-81FC-A644B04B2A44}"/>
          </ac:spMkLst>
        </pc:spChg>
        <pc:spChg chg="add del">
          <ac:chgData name="Nina Towers" userId="4b46aab0-9292-4647-804d-d4ba9229df77" providerId="ADAL" clId="{DFB7A6FA-0575-476D-BF4F-8DC840275380}" dt="2024-10-17T08:48:31.625" v="181" actId="26606"/>
          <ac:spMkLst>
            <pc:docMk/>
            <pc:sldMk cId="158778684" sldId="275"/>
            <ac:spMk id="64" creationId="{201CC55D-ED54-4C5C-95E6-10947BD1103B}"/>
          </ac:spMkLst>
        </pc:spChg>
        <pc:spChg chg="add del">
          <ac:chgData name="Nina Towers" userId="4b46aab0-9292-4647-804d-d4ba9229df77" providerId="ADAL" clId="{DFB7A6FA-0575-476D-BF4F-8DC840275380}" dt="2024-10-17T08:48:31.625" v="181" actId="26606"/>
          <ac:spMkLst>
            <pc:docMk/>
            <pc:sldMk cId="158778684" sldId="275"/>
            <ac:spMk id="70" creationId="{3873B707-463F-40B0-8227-E8CC6C67EB25}"/>
          </ac:spMkLst>
        </pc:spChg>
        <pc:spChg chg="add del">
          <ac:chgData name="Nina Towers" userId="4b46aab0-9292-4647-804d-d4ba9229df77" providerId="ADAL" clId="{DFB7A6FA-0575-476D-BF4F-8DC840275380}" dt="2024-10-17T08:48:31.625" v="181" actId="26606"/>
          <ac:spMkLst>
            <pc:docMk/>
            <pc:sldMk cId="158778684" sldId="275"/>
            <ac:spMk id="72" creationId="{C13237C8-E62C-4F0D-A318-BD6FB6C2D138}"/>
          </ac:spMkLst>
        </pc:spChg>
        <pc:spChg chg="add del">
          <ac:chgData name="Nina Towers" userId="4b46aab0-9292-4647-804d-d4ba9229df77" providerId="ADAL" clId="{DFB7A6FA-0575-476D-BF4F-8DC840275380}" dt="2024-10-17T08:48:31.625" v="181" actId="26606"/>
          <ac:spMkLst>
            <pc:docMk/>
            <pc:sldMk cId="158778684" sldId="275"/>
            <ac:spMk id="74" creationId="{19C9EAEA-39D0-4B0E-A0EB-51E7B26740B1}"/>
          </ac:spMkLst>
        </pc:spChg>
        <pc:grpChg chg="add del">
          <ac:chgData name="Nina Towers" userId="4b46aab0-9292-4647-804d-d4ba9229df77" providerId="ADAL" clId="{DFB7A6FA-0575-476D-BF4F-8DC840275380}" dt="2024-10-17T08:48:31.625" v="181" actId="26606"/>
          <ac:grpSpMkLst>
            <pc:docMk/>
            <pc:sldMk cId="158778684" sldId="275"/>
            <ac:grpSpMk id="66" creationId="{1DE889C7-FAD6-4397-98E2-05D503484459}"/>
          </ac:grpSpMkLst>
        </pc:grpChg>
        <pc:picChg chg="add mod">
          <ac:chgData name="Nina Towers" userId="4b46aab0-9292-4647-804d-d4ba9229df77" providerId="ADAL" clId="{DFB7A6FA-0575-476D-BF4F-8DC840275380}" dt="2024-10-17T08:48:31.625" v="181" actId="26606"/>
          <ac:picMkLst>
            <pc:docMk/>
            <pc:sldMk cId="158778684" sldId="275"/>
            <ac:picMk id="5" creationId="{A30E323A-77D8-4628-757A-1F40D76EF062}"/>
          </ac:picMkLst>
        </pc:picChg>
        <pc:cxnChg chg="add">
          <ac:chgData name="Nina Towers" userId="4b46aab0-9292-4647-804d-d4ba9229df77" providerId="ADAL" clId="{DFB7A6FA-0575-476D-BF4F-8DC840275380}" dt="2024-10-17T08:48:31.625" v="181" actId="26606"/>
          <ac:cxnSpMkLst>
            <pc:docMk/>
            <pc:sldMk cId="158778684" sldId="275"/>
            <ac:cxnSpMk id="79" creationId="{1503BFE4-729B-D9D0-C17B-501E6AF1127A}"/>
          </ac:cxnSpMkLst>
        </pc:cxnChg>
      </pc:sldChg>
      <pc:sldChg chg="addSp delSp modSp mod">
        <pc:chgData name="Nina Towers" userId="4b46aab0-9292-4647-804d-d4ba9229df77" providerId="ADAL" clId="{DFB7A6FA-0575-476D-BF4F-8DC840275380}" dt="2024-10-17T09:02:14.687" v="262" actId="1076"/>
        <pc:sldMkLst>
          <pc:docMk/>
          <pc:sldMk cId="4046475357" sldId="276"/>
        </pc:sldMkLst>
        <pc:spChg chg="mod">
          <ac:chgData name="Nina Towers" userId="4b46aab0-9292-4647-804d-d4ba9229df77" providerId="ADAL" clId="{DFB7A6FA-0575-476D-BF4F-8DC840275380}" dt="2024-10-17T09:02:14.687" v="262" actId="1076"/>
          <ac:spMkLst>
            <pc:docMk/>
            <pc:sldMk cId="4046475357" sldId="276"/>
            <ac:spMk id="2" creationId="{BBE5982D-F49E-FE1D-69F3-896C0241DA99}"/>
          </ac:spMkLst>
        </pc:spChg>
        <pc:spChg chg="mod">
          <ac:chgData name="Nina Towers" userId="4b46aab0-9292-4647-804d-d4ba9229df77" providerId="ADAL" clId="{DFB7A6FA-0575-476D-BF4F-8DC840275380}" dt="2024-10-17T09:02:09.081" v="259" actId="1076"/>
          <ac:spMkLst>
            <pc:docMk/>
            <pc:sldMk cId="4046475357" sldId="276"/>
            <ac:spMk id="3" creationId="{ABAEB9DD-4C24-56EA-0006-B1174DAA984B}"/>
          </ac:spMkLst>
        </pc:spChg>
        <pc:spChg chg="del">
          <ac:chgData name="Nina Towers" userId="4b46aab0-9292-4647-804d-d4ba9229df77" providerId="ADAL" clId="{DFB7A6FA-0575-476D-BF4F-8DC840275380}" dt="2024-10-17T08:54:42.831" v="215" actId="26606"/>
          <ac:spMkLst>
            <pc:docMk/>
            <pc:sldMk cId="4046475357" sldId="276"/>
            <ac:spMk id="53" creationId="{1C799903-48D5-4A31-A1A2-541072D9771E}"/>
          </ac:spMkLst>
        </pc:spChg>
        <pc:spChg chg="del">
          <ac:chgData name="Nina Towers" userId="4b46aab0-9292-4647-804d-d4ba9229df77" providerId="ADAL" clId="{DFB7A6FA-0575-476D-BF4F-8DC840275380}" dt="2024-10-17T08:54:42.831" v="215" actId="26606"/>
          <ac:spMkLst>
            <pc:docMk/>
            <pc:sldMk cId="4046475357" sldId="276"/>
            <ac:spMk id="55" creationId="{8EFFF109-FC58-4FD3-BE05-9775A1310F55}"/>
          </ac:spMkLst>
        </pc:spChg>
        <pc:spChg chg="del">
          <ac:chgData name="Nina Towers" userId="4b46aab0-9292-4647-804d-d4ba9229df77" providerId="ADAL" clId="{DFB7A6FA-0575-476D-BF4F-8DC840275380}" dt="2024-10-17T08:54:42.831" v="215" actId="26606"/>
          <ac:spMkLst>
            <pc:docMk/>
            <pc:sldMk cId="4046475357" sldId="276"/>
            <ac:spMk id="57" creationId="{E1B96AD6-92A9-4273-A62B-96A1C3E0BA95}"/>
          </ac:spMkLst>
        </pc:spChg>
        <pc:spChg chg="del">
          <ac:chgData name="Nina Towers" userId="4b46aab0-9292-4647-804d-d4ba9229df77" providerId="ADAL" clId="{DFB7A6FA-0575-476D-BF4F-8DC840275380}" dt="2024-10-17T08:54:42.831" v="215" actId="26606"/>
          <ac:spMkLst>
            <pc:docMk/>
            <pc:sldMk cId="4046475357" sldId="276"/>
            <ac:spMk id="59" creationId="{463EEC44-1BA3-44ED-81FC-A644B04B2A44}"/>
          </ac:spMkLst>
        </pc:spChg>
        <pc:spChg chg="add">
          <ac:chgData name="Nina Towers" userId="4b46aab0-9292-4647-804d-d4ba9229df77" providerId="ADAL" clId="{DFB7A6FA-0575-476D-BF4F-8DC840275380}" dt="2024-10-17T08:54:42.831" v="215" actId="26606"/>
          <ac:spMkLst>
            <pc:docMk/>
            <pc:sldMk cId="4046475357" sldId="276"/>
            <ac:spMk id="66" creationId="{1CD81A2A-6ED4-4EF4-A14C-912D31E14800}"/>
          </ac:spMkLst>
        </pc:spChg>
        <pc:spChg chg="add">
          <ac:chgData name="Nina Towers" userId="4b46aab0-9292-4647-804d-d4ba9229df77" providerId="ADAL" clId="{DFB7A6FA-0575-476D-BF4F-8DC840275380}" dt="2024-10-17T08:54:42.831" v="215" actId="26606"/>
          <ac:spMkLst>
            <pc:docMk/>
            <pc:sldMk cId="4046475357" sldId="276"/>
            <ac:spMk id="68" creationId="{1661932C-CA15-4E17-B115-FAE7CBEE4789}"/>
          </ac:spMkLst>
        </pc:spChg>
        <pc:spChg chg="add">
          <ac:chgData name="Nina Towers" userId="4b46aab0-9292-4647-804d-d4ba9229df77" providerId="ADAL" clId="{DFB7A6FA-0575-476D-BF4F-8DC840275380}" dt="2024-10-17T08:54:42.831" v="215" actId="26606"/>
          <ac:spMkLst>
            <pc:docMk/>
            <pc:sldMk cId="4046475357" sldId="276"/>
            <ac:spMk id="70" creationId="{8590ADD5-9383-4D3D-9047-3DA2593CCB5D}"/>
          </ac:spMkLst>
        </pc:spChg>
        <pc:spChg chg="add">
          <ac:chgData name="Nina Towers" userId="4b46aab0-9292-4647-804d-d4ba9229df77" providerId="ADAL" clId="{DFB7A6FA-0575-476D-BF4F-8DC840275380}" dt="2024-10-17T08:54:42.831" v="215" actId="26606"/>
          <ac:spMkLst>
            <pc:docMk/>
            <pc:sldMk cId="4046475357" sldId="276"/>
            <ac:spMk id="72" creationId="{DABE3E45-88CF-45D8-8D40-C773324D93F6}"/>
          </ac:spMkLst>
        </pc:spChg>
        <pc:spChg chg="add">
          <ac:chgData name="Nina Towers" userId="4b46aab0-9292-4647-804d-d4ba9229df77" providerId="ADAL" clId="{DFB7A6FA-0575-476D-BF4F-8DC840275380}" dt="2024-10-17T08:54:42.831" v="215" actId="26606"/>
          <ac:spMkLst>
            <pc:docMk/>
            <pc:sldMk cId="4046475357" sldId="276"/>
            <ac:spMk id="76" creationId="{B91ECDA9-56DC-4270-8F33-01C5637B8CEB}"/>
          </ac:spMkLst>
        </pc:spChg>
        <pc:spChg chg="add">
          <ac:chgData name="Nina Towers" userId="4b46aab0-9292-4647-804d-d4ba9229df77" providerId="ADAL" clId="{DFB7A6FA-0575-476D-BF4F-8DC840275380}" dt="2024-10-17T08:54:42.831" v="215" actId="26606"/>
          <ac:spMkLst>
            <pc:docMk/>
            <pc:sldMk cId="4046475357" sldId="276"/>
            <ac:spMk id="78" creationId="{75F47824-961D-465D-84F9-EAE11BC6173B}"/>
          </ac:spMkLst>
        </pc:spChg>
        <pc:spChg chg="add">
          <ac:chgData name="Nina Towers" userId="4b46aab0-9292-4647-804d-d4ba9229df77" providerId="ADAL" clId="{DFB7A6FA-0575-476D-BF4F-8DC840275380}" dt="2024-10-17T08:54:42.831" v="215" actId="26606"/>
          <ac:spMkLst>
            <pc:docMk/>
            <pc:sldMk cId="4046475357" sldId="276"/>
            <ac:spMk id="80" creationId="{FEC9DA3E-C1D7-472D-B7C0-F71AE41FBA23}"/>
          </ac:spMkLst>
        </pc:spChg>
        <pc:picChg chg="add mod">
          <ac:chgData name="Nina Towers" userId="4b46aab0-9292-4647-804d-d4ba9229df77" providerId="ADAL" clId="{DFB7A6FA-0575-476D-BF4F-8DC840275380}" dt="2024-10-17T09:01:35.195" v="255"/>
          <ac:picMkLst>
            <pc:docMk/>
            <pc:sldMk cId="4046475357" sldId="276"/>
            <ac:picMk id="4" creationId="{8003CAE1-58C8-A789-1B85-DA6F35F7C8FB}"/>
          </ac:picMkLst>
        </pc:picChg>
        <pc:picChg chg="add">
          <ac:chgData name="Nina Towers" userId="4b46aab0-9292-4647-804d-d4ba9229df77" providerId="ADAL" clId="{DFB7A6FA-0575-476D-BF4F-8DC840275380}" dt="2024-10-17T08:54:42.831" v="215" actId="26606"/>
          <ac:picMkLst>
            <pc:docMk/>
            <pc:sldMk cId="4046475357" sldId="276"/>
            <ac:picMk id="63" creationId="{EB704979-E833-6DEA-6D03-4DEA9C9B6364}"/>
          </ac:picMkLst>
        </pc:picChg>
        <pc:cxnChg chg="add">
          <ac:chgData name="Nina Towers" userId="4b46aab0-9292-4647-804d-d4ba9229df77" providerId="ADAL" clId="{DFB7A6FA-0575-476D-BF4F-8DC840275380}" dt="2024-10-17T08:54:42.831" v="215" actId="26606"/>
          <ac:cxnSpMkLst>
            <pc:docMk/>
            <pc:sldMk cId="4046475357" sldId="276"/>
            <ac:cxnSpMk id="74" creationId="{49CD1692-827B-4C8D-B4A1-134FD04CF45C}"/>
          </ac:cxnSpMkLst>
        </pc:cxnChg>
      </pc:sldChg>
      <pc:sldChg chg="addSp delSp modSp mod">
        <pc:chgData name="Nina Towers" userId="4b46aab0-9292-4647-804d-d4ba9229df77" providerId="ADAL" clId="{DFB7A6FA-0575-476D-BF4F-8DC840275380}" dt="2024-10-17T09:07:30.428" v="287" actId="26606"/>
        <pc:sldMkLst>
          <pc:docMk/>
          <pc:sldMk cId="4270450864" sldId="278"/>
        </pc:sldMkLst>
        <pc:spChg chg="mod ord">
          <ac:chgData name="Nina Towers" userId="4b46aab0-9292-4647-804d-d4ba9229df77" providerId="ADAL" clId="{DFB7A6FA-0575-476D-BF4F-8DC840275380}" dt="2024-10-16T15:53:03.357" v="86" actId="26606"/>
          <ac:spMkLst>
            <pc:docMk/>
            <pc:sldMk cId="4270450864" sldId="278"/>
            <ac:spMk id="2" creationId="{B9C51F57-C260-E06C-4878-908212B599C4}"/>
          </ac:spMkLst>
        </pc:spChg>
        <pc:spChg chg="mod ord">
          <ac:chgData name="Nina Towers" userId="4b46aab0-9292-4647-804d-d4ba9229df77" providerId="ADAL" clId="{DFB7A6FA-0575-476D-BF4F-8DC840275380}" dt="2024-10-17T09:07:30.428" v="287" actId="26606"/>
          <ac:spMkLst>
            <pc:docMk/>
            <pc:sldMk cId="4270450864" sldId="278"/>
            <ac:spMk id="3" creationId="{F485B8C5-5573-2EF9-4726-5FAA2E3F6DD3}"/>
          </ac:spMkLst>
        </pc:spChg>
        <pc:spChg chg="add del">
          <ac:chgData name="Nina Towers" userId="4b46aab0-9292-4647-804d-d4ba9229df77" providerId="ADAL" clId="{DFB7A6FA-0575-476D-BF4F-8DC840275380}" dt="2024-10-16T15:50:10.176" v="70" actId="26606"/>
          <ac:spMkLst>
            <pc:docMk/>
            <pc:sldMk cId="4270450864" sldId="278"/>
            <ac:spMk id="22" creationId="{1C799903-48D5-4A31-A1A2-541072D9771E}"/>
          </ac:spMkLst>
        </pc:spChg>
        <pc:spChg chg="add del">
          <ac:chgData name="Nina Towers" userId="4b46aab0-9292-4647-804d-d4ba9229df77" providerId="ADAL" clId="{DFB7A6FA-0575-476D-BF4F-8DC840275380}" dt="2024-10-16T15:50:10.176" v="70" actId="26606"/>
          <ac:spMkLst>
            <pc:docMk/>
            <pc:sldMk cId="4270450864" sldId="278"/>
            <ac:spMk id="24" creationId="{8EFFF109-FC58-4FD3-BE05-9775A1310F55}"/>
          </ac:spMkLst>
        </pc:spChg>
        <pc:spChg chg="add del">
          <ac:chgData name="Nina Towers" userId="4b46aab0-9292-4647-804d-d4ba9229df77" providerId="ADAL" clId="{DFB7A6FA-0575-476D-BF4F-8DC840275380}" dt="2024-10-16T15:50:10.176" v="70" actId="26606"/>
          <ac:spMkLst>
            <pc:docMk/>
            <pc:sldMk cId="4270450864" sldId="278"/>
            <ac:spMk id="26" creationId="{E1B96AD6-92A9-4273-A62B-96A1C3E0BA95}"/>
          </ac:spMkLst>
        </pc:spChg>
        <pc:spChg chg="add del">
          <ac:chgData name="Nina Towers" userId="4b46aab0-9292-4647-804d-d4ba9229df77" providerId="ADAL" clId="{DFB7A6FA-0575-476D-BF4F-8DC840275380}" dt="2024-10-16T15:50:10.176" v="70" actId="26606"/>
          <ac:spMkLst>
            <pc:docMk/>
            <pc:sldMk cId="4270450864" sldId="278"/>
            <ac:spMk id="28" creationId="{463EEC44-1BA3-44ED-81FC-A644B04B2A44}"/>
          </ac:spMkLst>
        </pc:spChg>
        <pc:spChg chg="add del">
          <ac:chgData name="Nina Towers" userId="4b46aab0-9292-4647-804d-d4ba9229df77" providerId="ADAL" clId="{DFB7A6FA-0575-476D-BF4F-8DC840275380}" dt="2024-10-16T15:50:10.166" v="69" actId="26606"/>
          <ac:spMkLst>
            <pc:docMk/>
            <pc:sldMk cId="4270450864" sldId="278"/>
            <ac:spMk id="33" creationId="{460B0EFB-53ED-4F35-B05D-F658EA021C65}"/>
          </ac:spMkLst>
        </pc:spChg>
        <pc:spChg chg="add del">
          <ac:chgData name="Nina Towers" userId="4b46aab0-9292-4647-804d-d4ba9229df77" providerId="ADAL" clId="{DFB7A6FA-0575-476D-BF4F-8DC840275380}" dt="2024-10-16T15:50:10.166" v="69" actId="26606"/>
          <ac:spMkLst>
            <pc:docMk/>
            <pc:sldMk cId="4270450864" sldId="278"/>
            <ac:spMk id="35" creationId="{835EF3DD-7D43-4A27-8967-A92FD8CC9365}"/>
          </ac:spMkLst>
        </pc:spChg>
        <pc:spChg chg="add del">
          <ac:chgData name="Nina Towers" userId="4b46aab0-9292-4647-804d-d4ba9229df77" providerId="ADAL" clId="{DFB7A6FA-0575-476D-BF4F-8DC840275380}" dt="2024-10-17T09:07:30.428" v="287" actId="26606"/>
          <ac:spMkLst>
            <pc:docMk/>
            <pc:sldMk cId="4270450864" sldId="278"/>
            <ac:spMk id="37" creationId="{0007FE00-9498-4706-B255-6437B0252C02}"/>
          </ac:spMkLst>
        </pc:spChg>
        <pc:spChg chg="add del">
          <ac:chgData name="Nina Towers" userId="4b46aab0-9292-4647-804d-d4ba9229df77" providerId="ADAL" clId="{DFB7A6FA-0575-476D-BF4F-8DC840275380}" dt="2024-10-17T09:07:30.428" v="287" actId="26606"/>
          <ac:spMkLst>
            <pc:docMk/>
            <pc:sldMk cId="4270450864" sldId="278"/>
            <ac:spMk id="38" creationId="{2EB492CD-616E-47F8-933B-5E2D952A0593}"/>
          </ac:spMkLst>
        </pc:spChg>
        <pc:spChg chg="add del">
          <ac:chgData name="Nina Towers" userId="4b46aab0-9292-4647-804d-d4ba9229df77" providerId="ADAL" clId="{DFB7A6FA-0575-476D-BF4F-8DC840275380}" dt="2024-10-17T09:07:30.428" v="287" actId="26606"/>
          <ac:spMkLst>
            <pc:docMk/>
            <pc:sldMk cId="4270450864" sldId="278"/>
            <ac:spMk id="39" creationId="{59383CF9-23B5-4335-9B21-1791C4CF1C75}"/>
          </ac:spMkLst>
        </pc:spChg>
        <pc:spChg chg="add">
          <ac:chgData name="Nina Towers" userId="4b46aab0-9292-4647-804d-d4ba9229df77" providerId="ADAL" clId="{DFB7A6FA-0575-476D-BF4F-8DC840275380}" dt="2024-10-17T09:07:30.428" v="287" actId="26606"/>
          <ac:spMkLst>
            <pc:docMk/>
            <pc:sldMk cId="4270450864" sldId="278"/>
            <ac:spMk id="41" creationId="{2EB492CD-616E-47F8-933B-5E2D952A0593}"/>
          </ac:spMkLst>
        </pc:spChg>
        <pc:spChg chg="add">
          <ac:chgData name="Nina Towers" userId="4b46aab0-9292-4647-804d-d4ba9229df77" providerId="ADAL" clId="{DFB7A6FA-0575-476D-BF4F-8DC840275380}" dt="2024-10-17T09:07:30.428" v="287" actId="26606"/>
          <ac:spMkLst>
            <pc:docMk/>
            <pc:sldMk cId="4270450864" sldId="278"/>
            <ac:spMk id="42" creationId="{59383CF9-23B5-4335-9B21-1791C4CF1C75}"/>
          </ac:spMkLst>
        </pc:spChg>
        <pc:spChg chg="add del">
          <ac:chgData name="Nina Towers" userId="4b46aab0-9292-4647-804d-d4ba9229df77" providerId="ADAL" clId="{DFB7A6FA-0575-476D-BF4F-8DC840275380}" dt="2024-10-16T15:53:03.357" v="86" actId="26606"/>
          <ac:spMkLst>
            <pc:docMk/>
            <pc:sldMk cId="4270450864" sldId="278"/>
            <ac:spMk id="44" creationId="{460B0EFB-53ED-4F35-B05D-F658EA021C65}"/>
          </ac:spMkLst>
        </pc:spChg>
        <pc:spChg chg="add del">
          <ac:chgData name="Nina Towers" userId="4b46aab0-9292-4647-804d-d4ba9229df77" providerId="ADAL" clId="{DFB7A6FA-0575-476D-BF4F-8DC840275380}" dt="2024-10-16T15:53:03.357" v="86" actId="26606"/>
          <ac:spMkLst>
            <pc:docMk/>
            <pc:sldMk cId="4270450864" sldId="278"/>
            <ac:spMk id="46" creationId="{835EF3DD-7D43-4A27-8967-A92FD8CC9365}"/>
          </ac:spMkLst>
        </pc:spChg>
        <pc:spChg chg="add">
          <ac:chgData name="Nina Towers" userId="4b46aab0-9292-4647-804d-d4ba9229df77" providerId="ADAL" clId="{DFB7A6FA-0575-476D-BF4F-8DC840275380}" dt="2024-10-17T09:07:30.428" v="287" actId="26606"/>
          <ac:spMkLst>
            <pc:docMk/>
            <pc:sldMk cId="4270450864" sldId="278"/>
            <ac:spMk id="48" creationId="{0007FE00-9498-4706-B255-6437B0252C02}"/>
          </ac:spMkLst>
        </pc:spChg>
        <pc:picChg chg="add mod ord">
          <ac:chgData name="Nina Towers" userId="4b46aab0-9292-4647-804d-d4ba9229df77" providerId="ADAL" clId="{DFB7A6FA-0575-476D-BF4F-8DC840275380}" dt="2024-10-17T09:07:30.428" v="287" actId="26606"/>
          <ac:picMkLst>
            <pc:docMk/>
            <pc:sldMk cId="4270450864" sldId="278"/>
            <ac:picMk id="4" creationId="{2406CF37-74CE-FBFC-D592-AE77D4DCE761}"/>
          </ac:picMkLst>
        </pc:picChg>
      </pc:sldChg>
      <pc:sldChg chg="new del">
        <pc:chgData name="Nina Towers" userId="4b46aab0-9292-4647-804d-d4ba9229df77" providerId="ADAL" clId="{DFB7A6FA-0575-476D-BF4F-8DC840275380}" dt="2024-10-16T15:53:39.480" v="89" actId="47"/>
        <pc:sldMkLst>
          <pc:docMk/>
          <pc:sldMk cId="2367462339" sldId="279"/>
        </pc:sldMkLst>
      </pc:sldChg>
      <pc:sldChg chg="addSp delSp modSp add mod">
        <pc:chgData name="Nina Towers" userId="4b46aab0-9292-4647-804d-d4ba9229df77" providerId="ADAL" clId="{DFB7A6FA-0575-476D-BF4F-8DC840275380}" dt="2024-10-17T09:00:52.556" v="254" actId="1076"/>
        <pc:sldMkLst>
          <pc:docMk/>
          <pc:sldMk cId="2475615324" sldId="279"/>
        </pc:sldMkLst>
        <pc:spChg chg="mod">
          <ac:chgData name="Nina Towers" userId="4b46aab0-9292-4647-804d-d4ba9229df77" providerId="ADAL" clId="{DFB7A6FA-0575-476D-BF4F-8DC840275380}" dt="2024-10-17T08:53:05.097" v="197" actId="20577"/>
          <ac:spMkLst>
            <pc:docMk/>
            <pc:sldMk cId="2475615324" sldId="279"/>
            <ac:spMk id="2" creationId="{C4C6C0EE-CA07-59E2-64E8-CDC926C316D6}"/>
          </ac:spMkLst>
        </pc:spChg>
        <pc:spChg chg="mod">
          <ac:chgData name="Nina Towers" userId="4b46aab0-9292-4647-804d-d4ba9229df77" providerId="ADAL" clId="{DFB7A6FA-0575-476D-BF4F-8DC840275380}" dt="2024-10-17T08:53:17.156" v="199" actId="27636"/>
          <ac:spMkLst>
            <pc:docMk/>
            <pc:sldMk cId="2475615324" sldId="279"/>
            <ac:spMk id="3" creationId="{01432902-2F2F-D6D1-AC17-0AB9C097C81C}"/>
          </ac:spMkLst>
        </pc:spChg>
        <pc:picChg chg="del">
          <ac:chgData name="Nina Towers" userId="4b46aab0-9292-4647-804d-d4ba9229df77" providerId="ADAL" clId="{DFB7A6FA-0575-476D-BF4F-8DC840275380}" dt="2024-10-17T08:53:29.121" v="200" actId="478"/>
          <ac:picMkLst>
            <pc:docMk/>
            <pc:sldMk cId="2475615324" sldId="279"/>
            <ac:picMk id="5" creationId="{C6363E00-84F7-3DD4-57E5-8E972DA00956}"/>
          </ac:picMkLst>
        </pc:picChg>
        <pc:picChg chg="add del mod">
          <ac:chgData name="Nina Towers" userId="4b46aab0-9292-4647-804d-d4ba9229df77" providerId="ADAL" clId="{DFB7A6FA-0575-476D-BF4F-8DC840275380}" dt="2024-10-17T09:00:23.962" v="250" actId="478"/>
          <ac:picMkLst>
            <pc:docMk/>
            <pc:sldMk cId="2475615324" sldId="279"/>
            <ac:picMk id="6" creationId="{CB3A3864-2A5E-A31A-3E5D-28A8A23B3998}"/>
          </ac:picMkLst>
        </pc:picChg>
        <pc:picChg chg="add mod modCrop">
          <ac:chgData name="Nina Towers" userId="4b46aab0-9292-4647-804d-d4ba9229df77" providerId="ADAL" clId="{DFB7A6FA-0575-476D-BF4F-8DC840275380}" dt="2024-10-17T09:00:52.556" v="254" actId="1076"/>
          <ac:picMkLst>
            <pc:docMk/>
            <pc:sldMk cId="2475615324" sldId="279"/>
            <ac:picMk id="8" creationId="{00C322D0-EBEA-5564-6335-FE9DC253A7AC}"/>
          </ac:picMkLst>
        </pc:picChg>
      </pc:sldChg>
      <pc:sldChg chg="addSp delSp modSp add del mod">
        <pc:chgData name="Nina Towers" userId="4b46aab0-9292-4647-804d-d4ba9229df77" providerId="ADAL" clId="{DFB7A6FA-0575-476D-BF4F-8DC840275380}" dt="2024-10-16T15:55:41.327" v="112" actId="2696"/>
        <pc:sldMkLst>
          <pc:docMk/>
          <pc:sldMk cId="3338974656" sldId="280"/>
        </pc:sldMkLst>
        <pc:spChg chg="del">
          <ac:chgData name="Nina Towers" userId="4b46aab0-9292-4647-804d-d4ba9229df77" providerId="ADAL" clId="{DFB7A6FA-0575-476D-BF4F-8DC840275380}" dt="2024-10-16T15:53:56.744" v="92" actId="26606"/>
          <ac:spMkLst>
            <pc:docMk/>
            <pc:sldMk cId="3338974656" sldId="280"/>
            <ac:spMk id="3" creationId="{F485B8C5-5573-2EF9-4726-5FAA2E3F6DD3}"/>
          </ac:spMkLst>
        </pc:spChg>
        <pc:graphicFrameChg chg="add">
          <ac:chgData name="Nina Towers" userId="4b46aab0-9292-4647-804d-d4ba9229df77" providerId="ADAL" clId="{DFB7A6FA-0575-476D-BF4F-8DC840275380}" dt="2024-10-16T15:53:56.744" v="92" actId="26606"/>
          <ac:graphicFrameMkLst>
            <pc:docMk/>
            <pc:sldMk cId="3338974656" sldId="280"/>
            <ac:graphicFrameMk id="41" creationId="{9BA52805-E3E3-2BF8-ACEB-7ED009CB4019}"/>
          </ac:graphicFrameMkLst>
        </pc:graphicFrameChg>
        <pc:picChg chg="del">
          <ac:chgData name="Nina Towers" userId="4b46aab0-9292-4647-804d-d4ba9229df77" providerId="ADAL" clId="{DFB7A6FA-0575-476D-BF4F-8DC840275380}" dt="2024-10-16T15:54:02.412" v="94" actId="478"/>
          <ac:picMkLst>
            <pc:docMk/>
            <pc:sldMk cId="3338974656" sldId="280"/>
            <ac:picMk id="4" creationId="{2406CF37-74CE-FBFC-D592-AE77D4DCE761}"/>
          </ac:picMkLst>
        </pc:picChg>
        <pc:picChg chg="add mod">
          <ac:chgData name="Nina Towers" userId="4b46aab0-9292-4647-804d-d4ba9229df77" providerId="ADAL" clId="{DFB7A6FA-0575-476D-BF4F-8DC840275380}" dt="2024-10-16T15:54:04.403" v="95" actId="1076"/>
          <ac:picMkLst>
            <pc:docMk/>
            <pc:sldMk cId="3338974656" sldId="280"/>
            <ac:picMk id="5" creationId="{007A5007-E5AE-6E19-F3DA-A6840DAB31D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14C03-5FF8-CD0B-8F17-74BE237DD8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1CAFD39-85BB-B55C-E529-E0470FC303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2BD09C2-FE21-F0AF-FF42-F73E2C3EA5E8}"/>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5" name="Footer Placeholder 4">
            <a:extLst>
              <a:ext uri="{FF2B5EF4-FFF2-40B4-BE49-F238E27FC236}">
                <a16:creationId xmlns:a16="http://schemas.microsoft.com/office/drawing/2014/main" id="{81F00572-1912-57F9-3669-A1AA0AE466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378299-42F1-E51B-0487-B6F0FF39E975}"/>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2244358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08A4-F8DE-8536-0B71-1DAC1443D9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39C41A-DE34-81CA-3483-26F29F9C74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5E64D5-DC80-1136-69E8-C4A595B516F6}"/>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5" name="Footer Placeholder 4">
            <a:extLst>
              <a:ext uri="{FF2B5EF4-FFF2-40B4-BE49-F238E27FC236}">
                <a16:creationId xmlns:a16="http://schemas.microsoft.com/office/drawing/2014/main" id="{FFBD553E-2A4A-1B43-1119-925E76704F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2084B3-0A93-9014-579E-7565A0776A66}"/>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3882041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FDC49A-F9EC-EF8E-9001-25B305CC24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CF072FC-EE42-3DB1-309E-1BCDB3DB7A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45B52D-F368-91AA-FEB5-8B268752588F}"/>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5" name="Footer Placeholder 4">
            <a:extLst>
              <a:ext uri="{FF2B5EF4-FFF2-40B4-BE49-F238E27FC236}">
                <a16:creationId xmlns:a16="http://schemas.microsoft.com/office/drawing/2014/main" id="{A3A1957D-7EE6-AEA7-83CE-AC1A837A38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2B1BB8-B0C9-8437-23A1-60159B17592D}"/>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847250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AB096-A617-2874-C296-AC39E4B9087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598A1C-59E4-F8B1-2EEC-7E4B238353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CC4684-313A-74F0-349A-6025DD95783C}"/>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5" name="Footer Placeholder 4">
            <a:extLst>
              <a:ext uri="{FF2B5EF4-FFF2-40B4-BE49-F238E27FC236}">
                <a16:creationId xmlns:a16="http://schemas.microsoft.com/office/drawing/2014/main" id="{DA7DFEA2-D1ED-758D-A3A5-B4390458C9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A72747-14B4-1705-58B9-52D090A98698}"/>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277146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21EB0-4DC1-D46A-5F78-2AB95EFC38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60B6824-FF71-6123-86DE-84A1ACD97A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7395DF-0B3D-D492-8155-A5820F896B0D}"/>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5" name="Footer Placeholder 4">
            <a:extLst>
              <a:ext uri="{FF2B5EF4-FFF2-40B4-BE49-F238E27FC236}">
                <a16:creationId xmlns:a16="http://schemas.microsoft.com/office/drawing/2014/main" id="{BD85E1D9-6C49-F4D0-8E0A-376FA7B8A3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E43D62-96BE-83F7-9637-11AC7BDDCB87}"/>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678547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C9E7C-60CC-480A-760B-23715F292D9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812B7DE-2E08-766E-C2B3-B7E6C9E899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D08988-C223-6692-F36E-263B688CD4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5082020-1064-0076-252A-D0E95896AC3D}"/>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6" name="Footer Placeholder 5">
            <a:extLst>
              <a:ext uri="{FF2B5EF4-FFF2-40B4-BE49-F238E27FC236}">
                <a16:creationId xmlns:a16="http://schemas.microsoft.com/office/drawing/2014/main" id="{4BD61089-671E-470A-FFF1-AFE2D511EA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C2AB0A-7C12-B0BB-AC30-7082DFE02FBD}"/>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653171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A87CE-44A8-277F-D598-2F1E94E9221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909273-4AC5-8A4E-E024-4280BA0644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649EED-F9E4-43F8-42FE-1D1D00C6E9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206EE74-A22F-6672-2667-666B09FD1B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36F67E-5982-6ED3-9BD5-AFCFE8F442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0EB7D69-2AB0-1210-5230-66B543B1D21A}"/>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8" name="Footer Placeholder 7">
            <a:extLst>
              <a:ext uri="{FF2B5EF4-FFF2-40B4-BE49-F238E27FC236}">
                <a16:creationId xmlns:a16="http://schemas.microsoft.com/office/drawing/2014/main" id="{EA8919A4-1EE1-AA5C-F942-B4DD33B45F5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133A24D-B01B-DC3F-5E5C-CC9B3F520513}"/>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2982630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1EEE8-FF96-2340-DFE4-7ED96537DB8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BC8933A-7561-9B51-557F-B3F2C3B3AAA4}"/>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4" name="Footer Placeholder 3">
            <a:extLst>
              <a:ext uri="{FF2B5EF4-FFF2-40B4-BE49-F238E27FC236}">
                <a16:creationId xmlns:a16="http://schemas.microsoft.com/office/drawing/2014/main" id="{F2A01409-5458-5D9D-6399-89D019F508B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3F8A836-3965-9BE9-B7B4-91D3CAB52888}"/>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5924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FEA9F1-9E67-58A7-571A-22499A8518D4}"/>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3" name="Footer Placeholder 2">
            <a:extLst>
              <a:ext uri="{FF2B5EF4-FFF2-40B4-BE49-F238E27FC236}">
                <a16:creationId xmlns:a16="http://schemas.microsoft.com/office/drawing/2014/main" id="{D252F81D-E83E-35A7-D230-16B5F0F2BB4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8635E99-8A5D-9220-17A8-5B3C0269418D}"/>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1092555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329B6-F8A6-5EB6-2718-8F5AFD2A20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BE9E09F-4363-6B69-48D8-6CEF878480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BD20E3-1D9A-DA41-C9A6-0092BD41DD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9E9858-B4F9-6776-B338-FE33F6F76615}"/>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6" name="Footer Placeholder 5">
            <a:extLst>
              <a:ext uri="{FF2B5EF4-FFF2-40B4-BE49-F238E27FC236}">
                <a16:creationId xmlns:a16="http://schemas.microsoft.com/office/drawing/2014/main" id="{5C2E853F-350B-CE18-2E1F-920789BC20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646DCC-F853-6FDD-5F57-D93FC4F751E3}"/>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3501031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2073-3D69-4EAB-2F6A-A9C872E1F4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2277E4B-9833-5FD2-2083-3DEDA23DCE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F6A329-0F0B-11AB-B41B-B5AFE2E84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D1E2BB-C9ED-CE69-498F-5FDD52E738ED}"/>
              </a:ext>
            </a:extLst>
          </p:cNvPr>
          <p:cNvSpPr>
            <a:spLocks noGrp="1"/>
          </p:cNvSpPr>
          <p:nvPr>
            <p:ph type="dt" sz="half" idx="10"/>
          </p:nvPr>
        </p:nvSpPr>
        <p:spPr/>
        <p:txBody>
          <a:bodyPr/>
          <a:lstStyle/>
          <a:p>
            <a:fld id="{C5161CF6-D1F9-4184-B21A-DFF66E26385B}" type="datetimeFigureOut">
              <a:rPr lang="en-GB" smtClean="0"/>
              <a:t>17/10/2024</a:t>
            </a:fld>
            <a:endParaRPr lang="en-GB"/>
          </a:p>
        </p:txBody>
      </p:sp>
      <p:sp>
        <p:nvSpPr>
          <p:cNvPr id="6" name="Footer Placeholder 5">
            <a:extLst>
              <a:ext uri="{FF2B5EF4-FFF2-40B4-BE49-F238E27FC236}">
                <a16:creationId xmlns:a16="http://schemas.microsoft.com/office/drawing/2014/main" id="{07D5B8A3-0BD4-9016-D8E6-DC79DC2363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158155-E1B0-0F9F-D158-1C501A8777CA}"/>
              </a:ext>
            </a:extLst>
          </p:cNvPr>
          <p:cNvSpPr>
            <a:spLocks noGrp="1"/>
          </p:cNvSpPr>
          <p:nvPr>
            <p:ph type="sldNum" sz="quarter" idx="12"/>
          </p:nvPr>
        </p:nvSpPr>
        <p:spPr/>
        <p:txBody>
          <a:bodyPr/>
          <a:lstStyle/>
          <a:p>
            <a:fld id="{DEE68B36-DC87-4821-B1E0-14CE0B12BEC9}" type="slidenum">
              <a:rPr lang="en-GB" smtClean="0"/>
              <a:t>‹#›</a:t>
            </a:fld>
            <a:endParaRPr lang="en-GB"/>
          </a:p>
        </p:txBody>
      </p:sp>
    </p:spTree>
    <p:extLst>
      <p:ext uri="{BB962C8B-B14F-4D97-AF65-F5344CB8AC3E}">
        <p14:creationId xmlns:p14="http://schemas.microsoft.com/office/powerpoint/2010/main" val="2582619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6A59D-26DD-B06F-00A5-B192A2140C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D1EBE03-A06D-B829-2FD6-739BE9A569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2BE7E0-D45B-C187-9ECE-80F663986E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161CF6-D1F9-4184-B21A-DFF66E26385B}" type="datetimeFigureOut">
              <a:rPr lang="en-GB" smtClean="0"/>
              <a:t>17/10/2024</a:t>
            </a:fld>
            <a:endParaRPr lang="en-GB"/>
          </a:p>
        </p:txBody>
      </p:sp>
      <p:sp>
        <p:nvSpPr>
          <p:cNvPr id="5" name="Footer Placeholder 4">
            <a:extLst>
              <a:ext uri="{FF2B5EF4-FFF2-40B4-BE49-F238E27FC236}">
                <a16:creationId xmlns:a16="http://schemas.microsoft.com/office/drawing/2014/main" id="{0CEA1842-7ACA-FA14-5989-F04D23CD1D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5CC918D-068E-B6C4-DF73-3E59D7DF58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68B36-DC87-4821-B1E0-14CE0B12BEC9}" type="slidenum">
              <a:rPr lang="en-GB" smtClean="0"/>
              <a:t>‹#›</a:t>
            </a:fld>
            <a:endParaRPr lang="en-GB"/>
          </a:p>
        </p:txBody>
      </p:sp>
    </p:spTree>
    <p:extLst>
      <p:ext uri="{BB962C8B-B14F-4D97-AF65-F5344CB8AC3E}">
        <p14:creationId xmlns:p14="http://schemas.microsoft.com/office/powerpoint/2010/main" val="3242266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outhwark.gov.uk/benefits-and-support/emergency-support" TargetMode="External"/><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https://www.southwark.gov.uk/benefits-and-support" TargetMode="External"/><Relationship Id="rId4" Type="http://schemas.openxmlformats.org/officeDocument/2006/relationships/hyperlink" Target="https://www.southwark.gov.uk/benefits-and-support/cost-of-living-suppor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itizensadvice.org.uk/" TargetMode="External"/><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https://www.moneyhelper.org.uk/en" TargetMode="External"/><Relationship Id="rId4" Type="http://schemas.openxmlformats.org/officeDocument/2006/relationships/hyperlink" Target="https://www.worryingaboutmoney.co.uk/southwark"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healthystart.nhs.uk/"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southwark.gov.uk/schools-and-education/information-for-parents/children-s-centres?" TargetMode="External"/><Relationship Id="rId5" Type="http://schemas.openxmlformats.org/officeDocument/2006/relationships/hyperlink" Target="https://www.together-uk.org/southwark-wellbeing-hub/" TargetMode="External"/><Relationship Id="rId4" Type="http://schemas.openxmlformats.org/officeDocument/2006/relationships/hyperlink" Target="https://www.southwark.gov.uk/health-and-wellbeing/health-advice-and-support/healthy-eating?chapter=8"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afeguarding.southwark.gov.uk/training-and-events/" TargetMode="External"/><Relationship Id="rId2" Type="http://schemas.openxmlformats.org/officeDocument/2006/relationships/hyperlink" Target="https://safeguarding.southwark.gov.uk/policies-procedures-guidanc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ncvo.org.uk/help-and-guidance/involving-volunteers/" TargetMode="External"/><Relationship Id="rId2" Type="http://schemas.openxmlformats.org/officeDocument/2006/relationships/hyperlink" Target="https://communitysouthwark.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samaritans.org/how-we-can-help/workplace/workplace-staff-training/one-day-cours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alliancefordignifiedfoodsupport.org.uk/" TargetMode="External"/><Relationship Id="rId2" Type="http://schemas.openxmlformats.org/officeDocument/2006/relationships/hyperlink" Target="https://dignityinpractice.org/"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hyperlink" Target="https://www.southwarkfoodactionalliance.co.uk/wp-content/uploads/2023/09/Good-Food-Southwark-Sustainable-Food-Strategy-2023-26.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sfaa@pecan.org.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mailto:sfaa@pecan.org.uk" TargetMode="External"/><Relationship Id="rId2" Type="http://schemas.openxmlformats.org/officeDocument/2006/relationships/hyperlink" Target="https://www.southwarkfoodactionalliance.co.uk/"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southwark.gov.uk/business/food-safety-and-hygiene/useful-videos" TargetMode="Externa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hyperlink" Target="https://www.southwarkfoodactionalliance.co.uk/food-map/" TargetMode="External"/><Relationship Id="rId2" Type="http://schemas.openxmlformats.org/officeDocument/2006/relationships/hyperlink" Target="https://fareshare.org.uk/getting-food/"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www.sustainweb.org/good-food-enterprise/food-supply/"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feedingbritain.org/what-works-centre/best-practices-guides/" TargetMode="External"/><Relationship Id="rId2" Type="http://schemas.openxmlformats.org/officeDocument/2006/relationships/hyperlink" Target="https://www.sustainweb.org/good-food-enterprise/connecting-community-food-enterprises/"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hyperlink" Target="https://www.goodfoodlewisham.org/_files/ugd/7db68e_72c155530d1345b4823f29e97f39af0a.pdf" TargetMode="External"/><Relationship Id="rId7" Type="http://schemas.openxmlformats.org/officeDocument/2006/relationships/image" Target="../media/image5.jpeg"/><Relationship Id="rId2" Type="http://schemas.openxmlformats.org/officeDocument/2006/relationships/hyperlink" Target="https://docs.google.com/forms/d/e/1FAIpQLSd63RLEDZ0JgLuGlAbI0yE1O2svNpCQ6_nDbJIgMFtAgk4g2Q/viewform" TargetMode="External"/><Relationship Id="rId1" Type="http://schemas.openxmlformats.org/officeDocument/2006/relationships/slideLayout" Target="../slideLayouts/slideLayout2.xml"/><Relationship Id="rId6" Type="http://schemas.openxmlformats.org/officeDocument/2006/relationships/hyperlink" Target="mailto:CommunityGardening@southwark.gov.uk" TargetMode="External"/><Relationship Id="rId5" Type="http://schemas.openxmlformats.org/officeDocument/2006/relationships/hyperlink" Target="https://www.youtube.com/watch?v=4koWa9hNFUY" TargetMode="External"/><Relationship Id="rId4" Type="http://schemas.openxmlformats.org/officeDocument/2006/relationships/hyperlink" Target="https://www.goodfoodlewisham.org/_files/ugd/7db68e_e574860a19c344ec9831df7dfb8312ba.pdf"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southwarkfoodactionalliance.co.uk/food-ma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 name="Rectangle 91">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7C2C51-A6AF-581E-5654-FE93FB349E7F}"/>
              </a:ext>
            </a:extLst>
          </p:cNvPr>
          <p:cNvSpPr>
            <a:spLocks noGrp="1"/>
          </p:cNvSpPr>
          <p:nvPr>
            <p:ph type="ctrTitle"/>
          </p:nvPr>
        </p:nvSpPr>
        <p:spPr>
          <a:xfrm>
            <a:off x="6194716" y="739978"/>
            <a:ext cx="5334930" cy="3004145"/>
          </a:xfrm>
        </p:spPr>
        <p:txBody>
          <a:bodyPr>
            <a:normAutofit/>
          </a:bodyPr>
          <a:lstStyle/>
          <a:p>
            <a:r>
              <a:rPr lang="en-GB" sz="5100" dirty="0"/>
              <a:t>Food Project Guidance – Southwark</a:t>
            </a:r>
            <a:br>
              <a:rPr lang="en-GB" sz="5100" dirty="0"/>
            </a:br>
            <a:endParaRPr lang="en-GB" sz="5100" dirty="0"/>
          </a:p>
        </p:txBody>
      </p:sp>
      <p:sp>
        <p:nvSpPr>
          <p:cNvPr id="3" name="Subtitle 2">
            <a:extLst>
              <a:ext uri="{FF2B5EF4-FFF2-40B4-BE49-F238E27FC236}">
                <a16:creationId xmlns:a16="http://schemas.microsoft.com/office/drawing/2014/main" id="{9E07750E-3C3C-FEC0-A242-4AFFA52C7220}"/>
              </a:ext>
            </a:extLst>
          </p:cNvPr>
          <p:cNvSpPr>
            <a:spLocks noGrp="1"/>
          </p:cNvSpPr>
          <p:nvPr>
            <p:ph type="subTitle" idx="1"/>
          </p:nvPr>
        </p:nvSpPr>
        <p:spPr>
          <a:xfrm>
            <a:off x="6194715" y="3836197"/>
            <a:ext cx="5334931" cy="2189214"/>
          </a:xfrm>
        </p:spPr>
        <p:txBody>
          <a:bodyPr>
            <a:normAutofit/>
          </a:bodyPr>
          <a:lstStyle/>
          <a:p>
            <a:r>
              <a:rPr lang="en-GB"/>
              <a:t>Southwark Food Action Alliance</a:t>
            </a:r>
          </a:p>
          <a:p>
            <a:r>
              <a:rPr lang="en-GB"/>
              <a:t>October 2024</a:t>
            </a:r>
          </a:p>
        </p:txBody>
      </p:sp>
      <p:sp>
        <p:nvSpPr>
          <p:cNvPr id="94" name="Freeform: Shape 93">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6" name="Freeform: Shape 95">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 name="Freeform: Shape 99">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descr="A logo with a circle and a circle&#10;&#10;Description automatically generated">
            <a:extLst>
              <a:ext uri="{FF2B5EF4-FFF2-40B4-BE49-F238E27FC236}">
                <a16:creationId xmlns:a16="http://schemas.microsoft.com/office/drawing/2014/main" id="{B9D42FD2-301E-B1E2-460D-ACB5E0E43BAB}"/>
              </a:ext>
            </a:extLst>
          </p:cNvPr>
          <p:cNvPicPr>
            <a:picLocks noChangeAspect="1"/>
          </p:cNvPicPr>
          <p:nvPr/>
        </p:nvPicPr>
        <p:blipFill>
          <a:blip r:embed="rId2">
            <a:extLst>
              <a:ext uri="{28A0092B-C50C-407E-A947-70E740481C1C}">
                <a14:useLocalDpi xmlns:a14="http://schemas.microsoft.com/office/drawing/2010/main" val="0"/>
              </a:ext>
            </a:extLst>
          </a:blip>
          <a:srcRect r="3" b="3"/>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104" name="Freeform: Shape 103">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02753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2" name="Rectangle 141">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4" name="Arc 143">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D8500E-44BD-A4EB-9417-1CA3593F4920}"/>
              </a:ext>
            </a:extLst>
          </p:cNvPr>
          <p:cNvSpPr>
            <a:spLocks noGrp="1"/>
          </p:cNvSpPr>
          <p:nvPr>
            <p:ph type="title"/>
          </p:nvPr>
        </p:nvSpPr>
        <p:spPr>
          <a:xfrm>
            <a:off x="5894962" y="479493"/>
            <a:ext cx="5458838" cy="1325563"/>
          </a:xfrm>
        </p:spPr>
        <p:txBody>
          <a:bodyPr>
            <a:normAutofit/>
          </a:bodyPr>
          <a:lstStyle/>
          <a:p>
            <a:r>
              <a:rPr lang="en-GB" sz="2800">
                <a:effectLst/>
                <a:latin typeface="Calibri" panose="020F0502020204030204" pitchFamily="34" charset="0"/>
                <a:ea typeface="Calibri" panose="020F0502020204030204" pitchFamily="34" charset="0"/>
                <a:cs typeface="Times New Roman" panose="02020603050405020304" pitchFamily="18" charset="0"/>
              </a:rPr>
              <a:t>Do you have wraparound support in place, so that residents do not need to rely long-term on food parcels?</a:t>
            </a:r>
            <a:endParaRPr lang="en-GB" sz="2800"/>
          </a:p>
        </p:txBody>
      </p:sp>
      <p:sp>
        <p:nvSpPr>
          <p:cNvPr id="146" name="Freeform: Shape 145">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descr="A close-up of a flyer&#10;&#10;Description automatically generated">
            <a:extLst>
              <a:ext uri="{FF2B5EF4-FFF2-40B4-BE49-F238E27FC236}">
                <a16:creationId xmlns:a16="http://schemas.microsoft.com/office/drawing/2014/main" id="{4F7F4272-BF7C-65D3-3754-C2234F2D0590}"/>
              </a:ext>
            </a:extLst>
          </p:cNvPr>
          <p:cNvPicPr>
            <a:picLocks noChangeAspect="1"/>
          </p:cNvPicPr>
          <p:nvPr/>
        </p:nvPicPr>
        <p:blipFill>
          <a:blip r:embed="rId2">
            <a:extLst>
              <a:ext uri="{28A0092B-C50C-407E-A947-70E740481C1C}">
                <a14:useLocalDpi xmlns:a14="http://schemas.microsoft.com/office/drawing/2010/main" val="0"/>
              </a:ext>
            </a:extLst>
          </a:blip>
          <a:srcRect l="279"/>
          <a:stretch/>
        </p:blipFill>
        <p:spPr>
          <a:xfrm>
            <a:off x="1086171" y="511293"/>
            <a:ext cx="4011403"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8218050E-19B3-1650-1490-267CDCEFD1EB}"/>
              </a:ext>
            </a:extLst>
          </p:cNvPr>
          <p:cNvSpPr>
            <a:spLocks noGrp="1"/>
          </p:cNvSpPr>
          <p:nvPr>
            <p:ph idx="1"/>
          </p:nvPr>
        </p:nvSpPr>
        <p:spPr>
          <a:xfrm>
            <a:off x="5894962" y="1984443"/>
            <a:ext cx="5458838" cy="4192520"/>
          </a:xfrm>
        </p:spPr>
        <p:txBody>
          <a:bodyPr>
            <a:normAutofit/>
          </a:bodyPr>
          <a:lstStyle/>
          <a:p>
            <a:pPr marL="0" indent="0">
              <a:buNone/>
            </a:pPr>
            <a:r>
              <a:rPr lang="en-GB" sz="1500">
                <a:effectLst/>
                <a:latin typeface="Calibri" panose="020F0502020204030204" pitchFamily="34" charset="0"/>
                <a:ea typeface="Calibri" panose="020F0502020204030204" pitchFamily="34" charset="0"/>
                <a:cs typeface="Times New Roman" panose="02020603050405020304" pitchFamily="18" charset="0"/>
              </a:rPr>
              <a:t>For example, can you signpost to financial or debt support services or do you provide any other services that address people’s needs?</a:t>
            </a:r>
          </a:p>
          <a:p>
            <a:pPr marL="0" indent="0">
              <a:spcAft>
                <a:spcPts val="800"/>
              </a:spcAft>
              <a:buNone/>
            </a:pPr>
            <a:r>
              <a:rPr lang="en-GB" sz="1500">
                <a:effectLst/>
                <a:latin typeface="Calibri" panose="020F0502020204030204" pitchFamily="34" charset="0"/>
                <a:ea typeface="Calibri" panose="020F0502020204030204" pitchFamily="34" charset="0"/>
                <a:cs typeface="Times New Roman" panose="02020603050405020304" pitchFamily="18" charset="0"/>
              </a:rPr>
              <a:t>Here are some useful links: </a:t>
            </a:r>
          </a:p>
          <a:p>
            <a:pPr marL="0" indent="0">
              <a:spcAft>
                <a:spcPts val="800"/>
              </a:spcAft>
              <a:buNone/>
            </a:pPr>
            <a:r>
              <a:rPr lang="en-GB" sz="1500" b="1" i="1">
                <a:latin typeface="Calibri" panose="020F0502020204030204" pitchFamily="34" charset="0"/>
                <a:ea typeface="Calibri" panose="020F0502020204030204" pitchFamily="34" charset="0"/>
                <a:cs typeface="Times New Roman" panose="02020603050405020304" pitchFamily="18" charset="0"/>
              </a:rPr>
              <a:t>Benefits and financial support – Southwark Council</a:t>
            </a:r>
            <a:endParaRPr lang="en-GB" sz="1500" b="1" i="1">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500" u="sng">
                <a:effectLst/>
                <a:latin typeface="Calibri" panose="020F0502020204030204" pitchFamily="34" charset="0"/>
                <a:ea typeface="Calibri" panose="020F0502020204030204" pitchFamily="34" charset="0"/>
                <a:cs typeface="Times New Roman" panose="02020603050405020304" pitchFamily="18" charset="0"/>
                <a:hlinkClick r:id="rId3"/>
              </a:rPr>
              <a:t>Southwark Emergency Support Scheme</a:t>
            </a:r>
            <a:r>
              <a:rPr lang="en-GB" sz="1500" u="sng">
                <a:effectLst/>
                <a:latin typeface="Calibri" panose="020F0502020204030204" pitchFamily="34" charset="0"/>
                <a:ea typeface="Calibri" panose="020F0502020204030204" pitchFamily="34" charset="0"/>
                <a:cs typeface="Times New Roman" panose="02020603050405020304" pitchFamily="18" charset="0"/>
              </a:rPr>
              <a:t> </a:t>
            </a: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rPr>
              <a:t>- </a:t>
            </a:r>
            <a:r>
              <a:rPr lang="en-GB" sz="1500">
                <a:effectLst/>
                <a:latin typeface="Calibri" panose="020F0502020204030204" pitchFamily="34" charset="0"/>
                <a:ea typeface="Calibri" panose="020F0502020204030204" pitchFamily="34" charset="0"/>
                <a:cs typeface="Times New Roman" panose="02020603050405020304" pitchFamily="18" charset="0"/>
              </a:rPr>
              <a:t>help if you're a Southwark resident who is facing a crisis, emergency or disaster and needs help.</a:t>
            </a:r>
          </a:p>
          <a:p>
            <a:pPr marL="342900" lvl="0" indent="-342900">
              <a:buFont typeface="Symbol" panose="05050102010706020507" pitchFamily="18" charset="2"/>
              <a:buChar char=""/>
            </a:pPr>
            <a:r>
              <a:rPr lang="en-GB" sz="1500" u="sng">
                <a:effectLst/>
                <a:latin typeface="Calibri" panose="020F0502020204030204" pitchFamily="34" charset="0"/>
                <a:ea typeface="Calibri" panose="020F0502020204030204" pitchFamily="34" charset="0"/>
                <a:cs typeface="Times New Roman" panose="02020603050405020304" pitchFamily="18" charset="0"/>
                <a:hlinkClick r:id="rId4"/>
              </a:rPr>
              <a:t>Southwark Council Cost of Living Support</a:t>
            </a: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rPr>
              <a:t> - information from Southwark Council about a wide range of services, organisations and grants that may be able to help if you are struggling financially due to the cost of living crisis.</a:t>
            </a:r>
          </a:p>
          <a:p>
            <a:pPr marL="342900" indent="-342900">
              <a:buFont typeface="Symbol" panose="05050102010706020507" pitchFamily="18" charset="2"/>
              <a:buChar char=""/>
            </a:pPr>
            <a:r>
              <a:rPr lang="en-GB" sz="1500" u="sng">
                <a:effectLst/>
                <a:latin typeface="Calibri" panose="020F0502020204030204" pitchFamily="34" charset="0"/>
                <a:ea typeface="Calibri" panose="020F0502020204030204" pitchFamily="34" charset="0"/>
                <a:cs typeface="Times New Roman" panose="02020603050405020304" pitchFamily="18" charset="0"/>
                <a:hlinkClick r:id="rId5"/>
              </a:rPr>
              <a:t>Benefit support</a:t>
            </a:r>
            <a:r>
              <a:rPr lang="en-GB" sz="1500" u="sng">
                <a:effectLst/>
                <a:latin typeface="Calibri" panose="020F0502020204030204" pitchFamily="34" charset="0"/>
                <a:ea typeface="Calibri" panose="020F0502020204030204" pitchFamily="34" charset="0"/>
                <a:cs typeface="Times New Roman" panose="02020603050405020304" pitchFamily="18" charset="0"/>
              </a:rPr>
              <a:t> </a:t>
            </a: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rPr>
              <a:t>– Southwark Council information on benefits.</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500" dirty="0"/>
          </a:p>
        </p:txBody>
      </p:sp>
    </p:spTree>
    <p:extLst>
      <p:ext uri="{BB962C8B-B14F-4D97-AF65-F5344CB8AC3E}">
        <p14:creationId xmlns:p14="http://schemas.microsoft.com/office/powerpoint/2010/main" val="1234523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C4099C-2F65-ECAA-B144-E5D73CD8104D}"/>
            </a:ext>
          </a:extLst>
        </p:cNvPr>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0" name="Arc 59">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96C0BB4-E63F-CA2E-D055-C2C0ACA18FC8}"/>
              </a:ext>
            </a:extLst>
          </p:cNvPr>
          <p:cNvSpPr>
            <a:spLocks noGrp="1"/>
          </p:cNvSpPr>
          <p:nvPr>
            <p:ph type="title"/>
          </p:nvPr>
        </p:nvSpPr>
        <p:spPr>
          <a:xfrm>
            <a:off x="5894962" y="479493"/>
            <a:ext cx="5458838" cy="1325563"/>
          </a:xfrm>
        </p:spPr>
        <p:txBody>
          <a:bodyPr>
            <a:normAutofit/>
          </a:bodyPr>
          <a:lstStyle/>
          <a:p>
            <a:r>
              <a:rPr lang="en-GB" sz="2800">
                <a:effectLst/>
                <a:latin typeface="Calibri" panose="020F0502020204030204" pitchFamily="34" charset="0"/>
                <a:ea typeface="Calibri" panose="020F0502020204030204" pitchFamily="34" charset="0"/>
                <a:cs typeface="Times New Roman" panose="02020603050405020304" pitchFamily="18" charset="0"/>
              </a:rPr>
              <a:t>Do you have wraparound support in place, so that residents do not need to rely long-term on food parcels?</a:t>
            </a:r>
            <a:endParaRPr lang="en-GB" sz="2800"/>
          </a:p>
        </p:txBody>
      </p:sp>
      <p:sp>
        <p:nvSpPr>
          <p:cNvPr id="62" name="Freeform: Shape 61">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close-up of a flyer&#10;&#10;Description automatically generated">
            <a:extLst>
              <a:ext uri="{FF2B5EF4-FFF2-40B4-BE49-F238E27FC236}">
                <a16:creationId xmlns:a16="http://schemas.microsoft.com/office/drawing/2014/main" id="{85CA435B-90A1-195B-EBC1-AA63D5CD0FD4}"/>
              </a:ext>
            </a:extLst>
          </p:cNvPr>
          <p:cNvPicPr>
            <a:picLocks noChangeAspect="1"/>
          </p:cNvPicPr>
          <p:nvPr/>
        </p:nvPicPr>
        <p:blipFill>
          <a:blip r:embed="rId2">
            <a:extLst>
              <a:ext uri="{28A0092B-C50C-407E-A947-70E740481C1C}">
                <a14:useLocalDpi xmlns:a14="http://schemas.microsoft.com/office/drawing/2010/main" val="0"/>
              </a:ext>
            </a:extLst>
          </a:blip>
          <a:srcRect l="279"/>
          <a:stretch/>
        </p:blipFill>
        <p:spPr>
          <a:xfrm>
            <a:off x="1086171" y="511293"/>
            <a:ext cx="4011403"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75877915-D240-E1BA-7BCA-61B698DB34B7}"/>
              </a:ext>
            </a:extLst>
          </p:cNvPr>
          <p:cNvSpPr>
            <a:spLocks noGrp="1"/>
          </p:cNvSpPr>
          <p:nvPr>
            <p:ph idx="1"/>
          </p:nvPr>
        </p:nvSpPr>
        <p:spPr>
          <a:xfrm>
            <a:off x="5894962" y="1984443"/>
            <a:ext cx="5458838" cy="4192520"/>
          </a:xfrm>
        </p:spPr>
        <p:txBody>
          <a:bodyPr>
            <a:normAutofit/>
          </a:bodyPr>
          <a:lstStyle/>
          <a:p>
            <a:pPr marL="0" indent="0">
              <a:buNone/>
            </a:pPr>
            <a:r>
              <a:rPr lang="en-GB" sz="2400" b="1" i="1" dirty="0">
                <a:latin typeface="Calibri" panose="020F0502020204030204" pitchFamily="34" charset="0"/>
                <a:ea typeface="Calibri" panose="020F0502020204030204" pitchFamily="34" charset="0"/>
                <a:cs typeface="Times New Roman" panose="02020603050405020304" pitchFamily="18" charset="0"/>
              </a:rPr>
              <a:t>Benefits and financial support – Other</a:t>
            </a:r>
            <a:endParaRPr lang="en-GB" sz="2400" u="sng" dirty="0">
              <a:effectLst/>
              <a:latin typeface="Calibri" panose="020F0502020204030204" pitchFamily="34" charset="0"/>
              <a:ea typeface="Calibri" panose="020F0502020204030204" pitchFamily="34" charset="0"/>
              <a:cs typeface="Times New Roman" panose="02020603050405020304" pitchFamily="18" charset="0"/>
              <a:hlinkClick r:id="rId3"/>
            </a:endParaRPr>
          </a:p>
          <a:p>
            <a:pPr marL="342900" lvl="0" indent="-342900">
              <a:buFont typeface="Symbol" panose="05050102010706020507" pitchFamily="18" charset="2"/>
              <a:buChar char=""/>
            </a:pPr>
            <a:r>
              <a:rPr lang="en-GB" sz="2400" u="sng" dirty="0">
                <a:effectLst/>
                <a:latin typeface="Calibri" panose="020F0502020204030204" pitchFamily="34" charset="0"/>
                <a:ea typeface="Calibri" panose="020F0502020204030204" pitchFamily="34" charset="0"/>
                <a:cs typeface="Times New Roman" panose="02020603050405020304" pitchFamily="18" charset="0"/>
                <a:hlinkClick r:id="rId3"/>
              </a:rPr>
              <a:t>Citizen’s Advice</a:t>
            </a:r>
            <a:r>
              <a:rPr lang="en-GB" sz="2400" u="sng" dirty="0">
                <a:effectLst/>
                <a:latin typeface="Calibri" panose="020F0502020204030204" pitchFamily="34" charset="0"/>
                <a:ea typeface="Calibri" panose="020F0502020204030204" pitchFamily="34" charset="0"/>
                <a:cs typeface="Times New Roman" panose="02020603050405020304" pitchFamily="18" charset="0"/>
              </a:rPr>
              <a:t> </a:t>
            </a:r>
            <a:r>
              <a:rPr lang="en-GB" sz="2400" u="none" strike="noStrike" dirty="0">
                <a:effectLst/>
                <a:latin typeface="Calibri" panose="020F0502020204030204" pitchFamily="34" charset="0"/>
                <a:ea typeface="Calibri" panose="020F0502020204030204" pitchFamily="34" charset="0"/>
                <a:cs typeface="Times New Roman" panose="02020603050405020304" pitchFamily="18" charset="0"/>
              </a:rPr>
              <a:t>- </a:t>
            </a:r>
            <a:r>
              <a:rPr lang="en-GB" sz="2400" dirty="0">
                <a:effectLst/>
                <a:latin typeface="Calibri" panose="020F0502020204030204" pitchFamily="34" charset="0"/>
                <a:ea typeface="Calibri" panose="020F0502020204030204" pitchFamily="34" charset="0"/>
                <a:cs typeface="Times New Roman" panose="02020603050405020304" pitchFamily="18" charset="0"/>
              </a:rPr>
              <a:t>independent organisation specialising in confidential information and advice to assist people with legal, debt, consumer, housing and other problems in the United Kingdom</a:t>
            </a:r>
          </a:p>
          <a:p>
            <a:pPr marL="342900" lvl="0" indent="-342900">
              <a:buFont typeface="Symbol" panose="05050102010706020507" pitchFamily="18" charset="2"/>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IFAN’s </a:t>
            </a:r>
            <a:r>
              <a:rPr lang="en-GB" sz="2400" u="sng" dirty="0">
                <a:effectLst/>
                <a:latin typeface="Calibri" panose="020F0502020204030204" pitchFamily="34" charset="0"/>
                <a:ea typeface="Calibri" panose="020F0502020204030204" pitchFamily="34" charset="0"/>
                <a:cs typeface="Times New Roman" panose="02020603050405020304" pitchFamily="18" charset="0"/>
                <a:hlinkClick r:id="rId4"/>
              </a:rPr>
              <a:t>Worrying About Money leaflet</a:t>
            </a:r>
            <a:r>
              <a:rPr lang="en-GB" sz="2400" u="sng" dirty="0">
                <a:effectLst/>
                <a:latin typeface="Calibri" panose="020F0502020204030204" pitchFamily="34" charset="0"/>
                <a:ea typeface="Calibri" panose="020F0502020204030204" pitchFamily="34" charset="0"/>
                <a:cs typeface="Times New Roman" panose="02020603050405020304" pitchFamily="18" charset="0"/>
              </a:rPr>
              <a:t> - </a:t>
            </a:r>
            <a:r>
              <a:rPr lang="en-GB" sz="2400" u="none" strike="noStrike" dirty="0">
                <a:effectLst/>
                <a:latin typeface="Calibri" panose="020F0502020204030204" pitchFamily="34" charset="0"/>
                <a:ea typeface="Calibri" panose="020F0502020204030204" pitchFamily="34" charset="0"/>
                <a:cs typeface="Times New Roman" panose="02020603050405020304" pitchFamily="18" charset="0"/>
              </a:rPr>
              <a:t>advice and support to maximise income through local resources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2400" u="sng" dirty="0">
                <a:effectLst/>
                <a:latin typeface="Calibri" panose="020F0502020204030204" pitchFamily="34" charset="0"/>
                <a:ea typeface="Calibri" panose="020F0502020204030204" pitchFamily="34" charset="0"/>
                <a:cs typeface="Times New Roman" panose="02020603050405020304" pitchFamily="18" charset="0"/>
                <a:hlinkClick r:id="rId5"/>
              </a:rPr>
              <a:t>Money Helper</a:t>
            </a:r>
            <a:r>
              <a:rPr lang="en-GB" sz="2400" u="sng" dirty="0">
                <a:effectLst/>
                <a:latin typeface="Calibri" panose="020F0502020204030204" pitchFamily="34" charset="0"/>
                <a:ea typeface="Calibri" panose="020F0502020204030204" pitchFamily="34" charset="0"/>
                <a:cs typeface="Times New Roman" panose="02020603050405020304" pitchFamily="18" charset="0"/>
              </a:rPr>
              <a:t> – </a:t>
            </a:r>
            <a:r>
              <a:rPr lang="en-GB" sz="2400" u="none" strike="noStrike" dirty="0">
                <a:effectLst/>
                <a:latin typeface="Calibri" panose="020F0502020204030204" pitchFamily="34" charset="0"/>
                <a:ea typeface="Calibri" panose="020F0502020204030204" pitchFamily="34" charset="0"/>
                <a:cs typeface="Times New Roman" panose="02020603050405020304" pitchFamily="18" charset="0"/>
              </a:rPr>
              <a:t>national money advice website run by Money Advice Service</a:t>
            </a:r>
            <a:r>
              <a:rPr lang="en-GB" sz="2400" u="sng" dirty="0">
                <a:effectLst/>
                <a:latin typeface="Calibri" panose="020F0502020204030204" pitchFamily="34" charset="0"/>
                <a:ea typeface="Calibri" panose="020F0502020204030204" pitchFamily="34" charset="0"/>
                <a:cs typeface="Times New Roman" panose="02020603050405020304" pitchFamily="18" charset="0"/>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400" dirty="0"/>
          </a:p>
        </p:txBody>
      </p:sp>
    </p:spTree>
    <p:extLst>
      <p:ext uri="{BB962C8B-B14F-4D97-AF65-F5344CB8AC3E}">
        <p14:creationId xmlns:p14="http://schemas.microsoft.com/office/powerpoint/2010/main" val="3089286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4EDB2B-111D-5E6D-A86A-B45EBC704A9B}"/>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2" name="Arc 4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C51F57-C260-E06C-4878-908212B599C4}"/>
              </a:ext>
            </a:extLst>
          </p:cNvPr>
          <p:cNvSpPr>
            <a:spLocks noGrp="1"/>
          </p:cNvSpPr>
          <p:nvPr>
            <p:ph type="title"/>
          </p:nvPr>
        </p:nvSpPr>
        <p:spPr>
          <a:xfrm>
            <a:off x="5894962" y="479493"/>
            <a:ext cx="5458838" cy="1325563"/>
          </a:xfrm>
        </p:spPr>
        <p:txBody>
          <a:bodyPr>
            <a:normAutofit/>
          </a:bodyPr>
          <a:lstStyle/>
          <a:p>
            <a:r>
              <a:rPr lang="en-GB" sz="2800" dirty="0">
                <a:effectLst/>
                <a:latin typeface="Calibri" panose="020F0502020204030204" pitchFamily="34" charset="0"/>
                <a:ea typeface="Calibri" panose="020F0502020204030204" pitchFamily="34" charset="0"/>
                <a:cs typeface="Times New Roman" panose="02020603050405020304" pitchFamily="18" charset="0"/>
              </a:rPr>
              <a:t>Do you have wraparound support in place, so that residents do not need to rely long-term on food parcels?</a:t>
            </a:r>
            <a:endParaRPr lang="en-GB" sz="2800" dirty="0"/>
          </a:p>
        </p:txBody>
      </p:sp>
      <p:sp>
        <p:nvSpPr>
          <p:cNvPr id="48" name="Freeform: Shape 47">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close-up of a flyer&#10;&#10;Description automatically generated">
            <a:extLst>
              <a:ext uri="{FF2B5EF4-FFF2-40B4-BE49-F238E27FC236}">
                <a16:creationId xmlns:a16="http://schemas.microsoft.com/office/drawing/2014/main" id="{2406CF37-74CE-FBFC-D592-AE77D4DCE761}"/>
              </a:ext>
            </a:extLst>
          </p:cNvPr>
          <p:cNvPicPr>
            <a:picLocks noChangeAspect="1"/>
          </p:cNvPicPr>
          <p:nvPr/>
        </p:nvPicPr>
        <p:blipFill>
          <a:blip r:embed="rId2">
            <a:extLst>
              <a:ext uri="{28A0092B-C50C-407E-A947-70E740481C1C}">
                <a14:useLocalDpi xmlns:a14="http://schemas.microsoft.com/office/drawing/2010/main" val="0"/>
              </a:ext>
            </a:extLst>
          </a:blip>
          <a:srcRect l="279"/>
          <a:stretch/>
        </p:blipFill>
        <p:spPr>
          <a:xfrm>
            <a:off x="1086171" y="511293"/>
            <a:ext cx="4011403"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F485B8C5-5573-2EF9-4726-5FAA2E3F6DD3}"/>
              </a:ext>
            </a:extLst>
          </p:cNvPr>
          <p:cNvSpPr>
            <a:spLocks noGrp="1"/>
          </p:cNvSpPr>
          <p:nvPr>
            <p:ph idx="1"/>
          </p:nvPr>
        </p:nvSpPr>
        <p:spPr>
          <a:xfrm>
            <a:off x="5894962" y="1984443"/>
            <a:ext cx="5458838" cy="4192520"/>
          </a:xfrm>
        </p:spPr>
        <p:txBody>
          <a:bodyPr>
            <a:normAutofit/>
          </a:bodyPr>
          <a:lstStyle/>
          <a:p>
            <a:pPr marL="0" lvl="0" indent="0">
              <a:buNone/>
            </a:pPr>
            <a:r>
              <a:rPr lang="en-GB" sz="1500" b="1" i="1" u="none" strike="noStrike">
                <a:effectLst/>
                <a:latin typeface="Calibri" panose="020F0502020204030204" pitchFamily="34" charset="0"/>
                <a:ea typeface="Calibri" panose="020F0502020204030204" pitchFamily="34" charset="0"/>
                <a:cs typeface="Times New Roman" panose="02020603050405020304" pitchFamily="18" charset="0"/>
              </a:rPr>
              <a:t>Health and Wellbeing</a:t>
            </a:r>
            <a:endParaRPr lang="en-GB" sz="1500" b="1" i="1" u="none" strike="noStrike">
              <a:effectLst/>
              <a:latin typeface="Calibri" panose="020F0502020204030204" pitchFamily="34" charset="0"/>
              <a:ea typeface="Calibri" panose="020F0502020204030204" pitchFamily="34" charset="0"/>
              <a:cs typeface="Times New Roman" panose="02020603050405020304" pitchFamily="18" charset="0"/>
              <a:hlinkClick r:id="rId3"/>
            </a:endParaRPr>
          </a:p>
          <a:p>
            <a:pPr marL="342900" lvl="0" indent="-342900">
              <a:buFont typeface="Symbol" panose="05050102010706020507" pitchFamily="18" charset="2"/>
              <a:buChar char=""/>
            </a:pP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hlinkClick r:id="rId3"/>
              </a:rPr>
              <a:t>Healthy Start </a:t>
            </a: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rPr>
              <a:t>– NHS scheme that helps women who are pregnant or have young children and are receiving benefits, buy foods such as milk or fruit</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Symbol" panose="05050102010706020507" pitchFamily="18" charset="2"/>
              <a:buChar char=""/>
            </a:pP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hlinkClick r:id="rId4"/>
              </a:rPr>
              <a:t>Southwark’s food and fun holiday programme</a:t>
            </a: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rPr>
              <a:t> – information on school holiday activity and food programme for children aged four to 16 on benefits-related free school meals</a:t>
            </a:r>
          </a:p>
          <a:p>
            <a:pPr marL="342900" lvl="0" indent="-342900">
              <a:buFont typeface="Symbol" panose="05050102010706020507" pitchFamily="18" charset="2"/>
              <a:buChar char=""/>
            </a:pPr>
            <a:r>
              <a:rPr lang="en-GB" sz="1500" u="sng">
                <a:effectLst/>
                <a:latin typeface="Calibri" panose="020F0502020204030204" pitchFamily="34" charset="0"/>
                <a:ea typeface="Calibri" panose="020F0502020204030204" pitchFamily="34" charset="0"/>
                <a:cs typeface="Times New Roman" panose="02020603050405020304" pitchFamily="18" charset="0"/>
                <a:hlinkClick r:id="rId5"/>
              </a:rPr>
              <a:t>Southwark Wellbeing Hub</a:t>
            </a:r>
            <a:r>
              <a:rPr lang="en-GB" sz="1500" u="sng">
                <a:effectLst/>
                <a:latin typeface="Calibri" panose="020F0502020204030204" pitchFamily="34" charset="0"/>
                <a:ea typeface="Calibri" panose="020F0502020204030204" pitchFamily="34" charset="0"/>
                <a:cs typeface="Times New Roman" panose="02020603050405020304" pitchFamily="18" charset="0"/>
              </a:rPr>
              <a:t> </a:t>
            </a: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rPr>
              <a:t>- provides information and support to anyone in Southwark who would like to improve their mental health and wellbeing</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hlinkClick r:id="rId6"/>
              </a:rPr>
              <a:t>Southwark Children and Family Centres</a:t>
            </a:r>
            <a:r>
              <a:rPr lang="en-GB" sz="1500" u="none" strike="noStrike">
                <a:effectLst/>
                <a:latin typeface="Calibri" panose="020F0502020204030204" pitchFamily="34" charset="0"/>
                <a:ea typeface="Calibri" panose="020F0502020204030204" pitchFamily="34" charset="0"/>
                <a:cs typeface="Times New Roman" panose="02020603050405020304" pitchFamily="18" charset="0"/>
              </a:rPr>
              <a:t> – information on children and family centres in Southwark which provide advice and support for parents and carers</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p>
            <a:endParaRPr lang="en-GB" sz="1500" dirty="0"/>
          </a:p>
        </p:txBody>
      </p:sp>
    </p:spTree>
    <p:extLst>
      <p:ext uri="{BB962C8B-B14F-4D97-AF65-F5344CB8AC3E}">
        <p14:creationId xmlns:p14="http://schemas.microsoft.com/office/powerpoint/2010/main" val="4270450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C2E76E-03AE-93D9-C003-83C587DC7485}"/>
            </a:ext>
          </a:extLst>
        </p:cNvPr>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F2BCBA-D409-ACD3-88AB-2EBC866D7BC3}"/>
              </a:ext>
            </a:extLst>
          </p:cNvPr>
          <p:cNvSpPr>
            <a:spLocks noGrp="1"/>
          </p:cNvSpPr>
          <p:nvPr>
            <p:ph type="title"/>
          </p:nvPr>
        </p:nvSpPr>
        <p:spPr>
          <a:xfrm>
            <a:off x="838201" y="345810"/>
            <a:ext cx="5120561" cy="1325563"/>
          </a:xfrm>
        </p:spPr>
        <p:txBody>
          <a:bodyPr>
            <a:normAutofit/>
          </a:bodyPr>
          <a:lstStyle/>
          <a:p>
            <a:r>
              <a:rPr lang="en-GB" sz="2100" dirty="0"/>
              <a:t>What could you do to ensure that food parcels/meals are healthy and culturally appropriate? </a:t>
            </a:r>
            <a:br>
              <a:rPr lang="en-GB" sz="2100" dirty="0"/>
            </a:br>
            <a:endParaRPr lang="en-GB" sz="2100" dirty="0"/>
          </a:p>
        </p:txBody>
      </p:sp>
      <p:sp>
        <p:nvSpPr>
          <p:cNvPr id="3" name="Content Placeholder 2">
            <a:extLst>
              <a:ext uri="{FF2B5EF4-FFF2-40B4-BE49-F238E27FC236}">
                <a16:creationId xmlns:a16="http://schemas.microsoft.com/office/drawing/2014/main" id="{9F69D318-EFC8-F026-E672-73E1D78EFC7D}"/>
              </a:ext>
            </a:extLst>
          </p:cNvPr>
          <p:cNvSpPr>
            <a:spLocks noGrp="1"/>
          </p:cNvSpPr>
          <p:nvPr>
            <p:ph idx="1"/>
          </p:nvPr>
        </p:nvSpPr>
        <p:spPr>
          <a:xfrm>
            <a:off x="838201" y="1825625"/>
            <a:ext cx="5092194" cy="4351338"/>
          </a:xfrm>
        </p:spPr>
        <p:txBody>
          <a:bodyPr>
            <a:normAutofit/>
          </a:bodyPr>
          <a:lstStyle/>
          <a:p>
            <a:pPr lvl="0"/>
            <a:endParaRPr lang="en-GB" dirty="0"/>
          </a:p>
          <a:p>
            <a:pPr lvl="0"/>
            <a:r>
              <a:rPr lang="en-GB" dirty="0"/>
              <a:t>Do you have information on healthy diets? </a:t>
            </a:r>
          </a:p>
          <a:p>
            <a:pPr lvl="0"/>
            <a:r>
              <a:rPr lang="en-GB" dirty="0"/>
              <a:t>Do you provide any culturally appropriate foods?</a:t>
            </a:r>
          </a:p>
        </p:txBody>
      </p:sp>
      <p:sp>
        <p:nvSpPr>
          <p:cNvPr id="134" name="Oval 13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descr="A box of lettuce in a basket&#10;&#10;Description automatically generated">
            <a:extLst>
              <a:ext uri="{FF2B5EF4-FFF2-40B4-BE49-F238E27FC236}">
                <a16:creationId xmlns:a16="http://schemas.microsoft.com/office/drawing/2014/main" id="{405FA3CD-AE7A-0AD4-0D2F-23375D60322C}"/>
              </a:ext>
            </a:extLst>
          </p:cNvPr>
          <p:cNvPicPr>
            <a:picLocks noChangeAspect="1"/>
          </p:cNvPicPr>
          <p:nvPr/>
        </p:nvPicPr>
        <p:blipFill>
          <a:blip r:embed="rId2">
            <a:extLst>
              <a:ext uri="{28A0092B-C50C-407E-A947-70E740481C1C}">
                <a14:useLocalDpi xmlns:a14="http://schemas.microsoft.com/office/drawing/2010/main" val="0"/>
              </a:ext>
            </a:extLst>
          </a:blip>
          <a:srcRect t="17483" r="-3" b="10320"/>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35" name="Arc 134">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1" name="Picture 10" descr="A group of bowls of food&#10;&#10;Description automatically generated">
            <a:extLst>
              <a:ext uri="{FF2B5EF4-FFF2-40B4-BE49-F238E27FC236}">
                <a16:creationId xmlns:a16="http://schemas.microsoft.com/office/drawing/2014/main" id="{E2A05EF2-18DF-DC62-B223-08C841B10708}"/>
              </a:ext>
            </a:extLst>
          </p:cNvPr>
          <p:cNvPicPr>
            <a:picLocks noChangeAspect="1"/>
          </p:cNvPicPr>
          <p:nvPr/>
        </p:nvPicPr>
        <p:blipFill>
          <a:blip r:embed="rId3">
            <a:extLst>
              <a:ext uri="{28A0092B-C50C-407E-A947-70E740481C1C}">
                <a14:useLocalDpi xmlns:a14="http://schemas.microsoft.com/office/drawing/2010/main" val="0"/>
              </a:ext>
            </a:extLst>
          </a:blip>
          <a:srcRect t="35899"/>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4152486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644598-E76D-FFEB-D8E0-ABDBDE8AA0CD}"/>
            </a:ext>
          </a:extLst>
        </p:cNvPr>
        <p:cNvGrpSpPr/>
        <p:nvPr/>
      </p:nvGrpSpPr>
      <p:grpSpPr>
        <a:xfrm>
          <a:off x="0" y="0"/>
          <a:ext cx="0" cy="0"/>
          <a:chOff x="0" y="0"/>
          <a:chExt cx="0" cy="0"/>
        </a:xfrm>
      </p:grpSpPr>
      <p:sp useBgFill="1">
        <p:nvSpPr>
          <p:cNvPr id="160" name="Rectangle 159">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4E0ECE-4309-E809-B3F4-75A0291CCE4E}"/>
              </a:ext>
            </a:extLst>
          </p:cNvPr>
          <p:cNvSpPr>
            <a:spLocks noGrp="1"/>
          </p:cNvSpPr>
          <p:nvPr>
            <p:ph type="title"/>
          </p:nvPr>
        </p:nvSpPr>
        <p:spPr>
          <a:xfrm>
            <a:off x="838200" y="365125"/>
            <a:ext cx="5558489" cy="1325563"/>
          </a:xfrm>
        </p:spPr>
        <p:txBody>
          <a:bodyPr>
            <a:normAutofit/>
          </a:bodyPr>
          <a:lstStyle/>
          <a:p>
            <a:r>
              <a:rPr lang="en-GB" sz="2800"/>
              <a:t>How do you support people with disabilities to access your service?</a:t>
            </a:r>
            <a:br>
              <a:rPr lang="en-GB" sz="2800"/>
            </a:br>
            <a:endParaRPr lang="en-GB" sz="2800"/>
          </a:p>
        </p:txBody>
      </p:sp>
      <p:sp>
        <p:nvSpPr>
          <p:cNvPr id="162" name="Freeform: Shape 161">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Content Placeholder 2">
            <a:extLst>
              <a:ext uri="{FF2B5EF4-FFF2-40B4-BE49-F238E27FC236}">
                <a16:creationId xmlns:a16="http://schemas.microsoft.com/office/drawing/2014/main" id="{BCCDBA3E-8B6F-50D2-4C75-E5609050CF55}"/>
              </a:ext>
            </a:extLst>
          </p:cNvPr>
          <p:cNvSpPr>
            <a:spLocks noGrp="1"/>
          </p:cNvSpPr>
          <p:nvPr>
            <p:ph idx="1"/>
          </p:nvPr>
        </p:nvSpPr>
        <p:spPr>
          <a:xfrm>
            <a:off x="838200" y="2141537"/>
            <a:ext cx="5558489" cy="4351338"/>
          </a:xfrm>
        </p:spPr>
        <p:txBody>
          <a:bodyPr>
            <a:normAutofit/>
          </a:bodyPr>
          <a:lstStyle/>
          <a:p>
            <a:pPr lvl="0"/>
            <a:r>
              <a:rPr lang="en-GB" dirty="0"/>
              <a:t>E.g. Do you have “quiet times” available? </a:t>
            </a:r>
          </a:p>
          <a:p>
            <a:pPr lvl="0"/>
            <a:r>
              <a:rPr lang="en-GB" dirty="0"/>
              <a:t>Do you have a ramp or a lift to assist wheelchair users? </a:t>
            </a:r>
          </a:p>
        </p:txBody>
      </p:sp>
      <p:sp>
        <p:nvSpPr>
          <p:cNvPr id="164" name="Oval 163">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Block Arc 165">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8" name="Freeform: Shape 167">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70" name="Straight Connector 169">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72" name="Freeform: Shape 171">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74" name="Arc 173">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6" name="Freeform: Shape 175">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6505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01D15A-62FD-D54E-1035-29C1DF535E91}"/>
            </a:ext>
          </a:extLst>
        </p:cNvPr>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DBD1CD-86C2-368F-6FCE-63B2489ADD2F}"/>
              </a:ext>
            </a:extLst>
          </p:cNvPr>
          <p:cNvSpPr>
            <a:spLocks noGrp="1"/>
          </p:cNvSpPr>
          <p:nvPr>
            <p:ph type="title"/>
          </p:nvPr>
        </p:nvSpPr>
        <p:spPr>
          <a:xfrm>
            <a:off x="838200" y="365125"/>
            <a:ext cx="5558489" cy="1325563"/>
          </a:xfrm>
        </p:spPr>
        <p:txBody>
          <a:bodyPr>
            <a:normAutofit/>
          </a:bodyPr>
          <a:lstStyle/>
          <a:p>
            <a:r>
              <a:rPr lang="en-GB" sz="3100"/>
              <a:t>Do you have an eligibility criteria?</a:t>
            </a:r>
            <a:br>
              <a:rPr lang="en-GB" sz="3100"/>
            </a:br>
            <a:endParaRPr lang="en-GB" sz="3100"/>
          </a:p>
        </p:txBody>
      </p:sp>
      <p:sp>
        <p:nvSpPr>
          <p:cNvPr id="109" name="Freeform: Shape 108">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Content Placeholder 2">
            <a:extLst>
              <a:ext uri="{FF2B5EF4-FFF2-40B4-BE49-F238E27FC236}">
                <a16:creationId xmlns:a16="http://schemas.microsoft.com/office/drawing/2014/main" id="{A5F85346-75F8-2FB5-D623-86A31BB2A151}"/>
              </a:ext>
            </a:extLst>
          </p:cNvPr>
          <p:cNvSpPr>
            <a:spLocks noGrp="1"/>
          </p:cNvSpPr>
          <p:nvPr>
            <p:ph idx="1"/>
          </p:nvPr>
        </p:nvSpPr>
        <p:spPr>
          <a:xfrm>
            <a:off x="838200" y="2071964"/>
            <a:ext cx="5558489" cy="4351338"/>
          </a:xfrm>
        </p:spPr>
        <p:txBody>
          <a:bodyPr>
            <a:normAutofit/>
          </a:bodyPr>
          <a:lstStyle/>
          <a:p>
            <a:pPr lvl="0"/>
            <a:r>
              <a:rPr lang="en-GB" dirty="0"/>
              <a:t>E.g. are there any income requirements in place? </a:t>
            </a:r>
          </a:p>
          <a:p>
            <a:pPr lvl="0"/>
            <a:r>
              <a:rPr lang="en-GB" dirty="0"/>
              <a:t>Do you only assist Southwark residents?</a:t>
            </a:r>
          </a:p>
        </p:txBody>
      </p:sp>
      <p:sp>
        <p:nvSpPr>
          <p:cNvPr id="111" name="Oval 110">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Block Arc 112">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5" name="Freeform: Shape 114">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17" name="Straight Connector 116">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19" name="Freeform: Shape 118">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21" name="Arc 120">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3" name="Freeform: Shape 122">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2155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299AD7-CC78-8851-53D9-FEDEEECB2C23}"/>
            </a:ext>
          </a:extLst>
        </p:cNvPr>
        <p:cNvGrpSpPr/>
        <p:nvPr/>
      </p:nvGrpSpPr>
      <p:grpSpPr>
        <a:xfrm>
          <a:off x="0" y="0"/>
          <a:ext cx="0" cy="0"/>
          <a:chOff x="0" y="0"/>
          <a:chExt cx="0" cy="0"/>
        </a:xfrm>
      </p:grpSpPr>
      <p:sp useBgFill="1">
        <p:nvSpPr>
          <p:cNvPr id="92" name="Rectangle 91">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462B08-3E84-6BD7-843D-8BB6235C0943}"/>
              </a:ext>
            </a:extLst>
          </p:cNvPr>
          <p:cNvSpPr>
            <a:spLocks noGrp="1"/>
          </p:cNvSpPr>
          <p:nvPr>
            <p:ph type="title"/>
          </p:nvPr>
        </p:nvSpPr>
        <p:spPr>
          <a:xfrm>
            <a:off x="838200" y="365125"/>
            <a:ext cx="5558489" cy="1325563"/>
          </a:xfrm>
        </p:spPr>
        <p:txBody>
          <a:bodyPr>
            <a:normAutofit/>
          </a:bodyPr>
          <a:lstStyle/>
          <a:p>
            <a:r>
              <a:rPr lang="en-GB" sz="2800"/>
              <a:t>Do you have a safeguarding policy in place? </a:t>
            </a:r>
            <a:br>
              <a:rPr lang="en-GB" sz="2800"/>
            </a:br>
            <a:endParaRPr lang="en-GB" sz="2800"/>
          </a:p>
        </p:txBody>
      </p:sp>
      <p:sp>
        <p:nvSpPr>
          <p:cNvPr id="94" name="Freeform: Shape 93">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5AC3EB14-AF92-C2BE-45C0-5B0E369A04B3}"/>
              </a:ext>
            </a:extLst>
          </p:cNvPr>
          <p:cNvSpPr>
            <a:spLocks noGrp="1"/>
          </p:cNvSpPr>
          <p:nvPr>
            <p:ph idx="1"/>
          </p:nvPr>
        </p:nvSpPr>
        <p:spPr>
          <a:xfrm>
            <a:off x="838200" y="1825625"/>
            <a:ext cx="5558489" cy="4351338"/>
          </a:xfrm>
        </p:spPr>
        <p:txBody>
          <a:bodyPr>
            <a:normAutofit/>
          </a:bodyPr>
          <a:lstStyle/>
          <a:p>
            <a:pPr lvl="0"/>
            <a:r>
              <a:rPr lang="en-GB" sz="2600"/>
              <a:t>Example safeguarding policies can be found </a:t>
            </a:r>
            <a:r>
              <a:rPr lang="en-GB" sz="2600">
                <a:hlinkClick r:id="rId2"/>
              </a:rPr>
              <a:t>here</a:t>
            </a:r>
            <a:endParaRPr lang="en-GB" sz="2600"/>
          </a:p>
          <a:p>
            <a:pPr lvl="0"/>
            <a:r>
              <a:rPr lang="en-GB" sz="2600"/>
              <a:t>The Southwark Safeguarding Children Partnership and the Southwark Safeguarding Adults Board provide </a:t>
            </a:r>
            <a:r>
              <a:rPr lang="en-GB" sz="2600">
                <a:hlinkClick r:id="rId3"/>
              </a:rPr>
              <a:t>free multi-agency safeguarding training </a:t>
            </a:r>
            <a:r>
              <a:rPr lang="en-GB" sz="2600"/>
              <a:t>for all staff, volunteers and community leaders who work directly with children, parents and carers, and vulnerable adults in the borough</a:t>
            </a:r>
          </a:p>
        </p:txBody>
      </p:sp>
      <p:sp>
        <p:nvSpPr>
          <p:cNvPr id="96" name="Oval 95">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Block Arc 97">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Freeform: Shape 99">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02" name="Straight Connector 101">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04" name="Freeform: Shape 103">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06" name="Arc 105">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8" name="Freeform: Shape 107">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8817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15AB62-C674-2558-BC24-86DC5D162987}"/>
            </a:ext>
          </a:extLst>
        </p:cNvPr>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CB9A87-6DA4-191D-7FB9-00E35367BF1B}"/>
              </a:ext>
            </a:extLst>
          </p:cNvPr>
          <p:cNvSpPr>
            <a:spLocks noGrp="1"/>
          </p:cNvSpPr>
          <p:nvPr>
            <p:ph type="title"/>
          </p:nvPr>
        </p:nvSpPr>
        <p:spPr>
          <a:xfrm>
            <a:off x="838200" y="365125"/>
            <a:ext cx="5558489" cy="1325563"/>
          </a:xfrm>
        </p:spPr>
        <p:txBody>
          <a:bodyPr>
            <a:normAutofit/>
          </a:bodyPr>
          <a:lstStyle/>
          <a:p>
            <a:r>
              <a:rPr lang="en-GB" sz="2400"/>
              <a:t>What are your processes for volunteering recruitment and management? </a:t>
            </a:r>
            <a:br>
              <a:rPr lang="en-GB" sz="2400"/>
            </a:br>
            <a:endParaRPr lang="en-GB" sz="2400"/>
          </a:p>
        </p:txBody>
      </p:sp>
      <p:sp>
        <p:nvSpPr>
          <p:cNvPr id="66" name="Freeform: Shape 65">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2A185A3-30A5-3954-D7D5-5DFBD3C4437F}"/>
              </a:ext>
            </a:extLst>
          </p:cNvPr>
          <p:cNvSpPr>
            <a:spLocks noGrp="1"/>
          </p:cNvSpPr>
          <p:nvPr>
            <p:ph idx="1"/>
          </p:nvPr>
        </p:nvSpPr>
        <p:spPr>
          <a:xfrm>
            <a:off x="838200" y="1825625"/>
            <a:ext cx="5558489" cy="4351338"/>
          </a:xfrm>
        </p:spPr>
        <p:txBody>
          <a:bodyPr>
            <a:normAutofit/>
          </a:bodyPr>
          <a:lstStyle/>
          <a:p>
            <a:pPr lvl="0"/>
            <a:r>
              <a:rPr lang="en-GB" sz="2600">
                <a:hlinkClick r:id="rId2"/>
              </a:rPr>
              <a:t>Community Southwark </a:t>
            </a:r>
            <a:r>
              <a:rPr lang="en-GB" sz="2600"/>
              <a:t>(umbrella body for the voluntary and community sector in Southwark) have lots of information and support for volunteer coordination and management</a:t>
            </a:r>
          </a:p>
          <a:p>
            <a:pPr lvl="0"/>
            <a:r>
              <a:rPr lang="en-GB" sz="2600"/>
              <a:t>The National Council for Voluntary Organisations also have guidance and support on volunteers (with free guidance for small charities </a:t>
            </a:r>
            <a:r>
              <a:rPr lang="en-GB" sz="2600">
                <a:hlinkClick r:id="rId3"/>
              </a:rPr>
              <a:t>here</a:t>
            </a:r>
            <a:r>
              <a:rPr lang="en-GB" sz="2600"/>
              <a:t>)</a:t>
            </a:r>
          </a:p>
        </p:txBody>
      </p:sp>
      <p:sp>
        <p:nvSpPr>
          <p:cNvPr id="68" name="Oval 67">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Block Arc 69">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2" name="Freeform: Shape 71">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74" name="Straight Connector 73">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6" name="Freeform: Shape 75">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78" name="Arc 77">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0" name="Freeform: Shape 79">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438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D299CB-104D-EDCA-4BF6-C1D4D56ED8AE}"/>
            </a:ext>
          </a:extLst>
        </p:cNvPr>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4C6C0EE-CA07-59E2-64E8-CDC926C316D6}"/>
              </a:ext>
            </a:extLst>
          </p:cNvPr>
          <p:cNvSpPr>
            <a:spLocks noGrp="1"/>
          </p:cNvSpPr>
          <p:nvPr>
            <p:ph type="title"/>
          </p:nvPr>
        </p:nvSpPr>
        <p:spPr>
          <a:xfrm>
            <a:off x="838200" y="365125"/>
            <a:ext cx="5393361" cy="1325563"/>
          </a:xfrm>
        </p:spPr>
        <p:txBody>
          <a:bodyPr>
            <a:normAutofit/>
          </a:bodyPr>
          <a:lstStyle/>
          <a:p>
            <a:r>
              <a:rPr lang="en-GB" sz="2800"/>
              <a:t>Do your staff and volunteers have training working with clients? </a:t>
            </a:r>
            <a:br>
              <a:rPr lang="en-GB" sz="2800"/>
            </a:br>
            <a:endParaRPr lang="en-GB" sz="2800"/>
          </a:p>
        </p:txBody>
      </p:sp>
      <p:sp>
        <p:nvSpPr>
          <p:cNvPr id="75" name="Freeform: Shape 74">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1432902-2F2F-D6D1-AC17-0AB9C097C81C}"/>
              </a:ext>
            </a:extLst>
          </p:cNvPr>
          <p:cNvSpPr>
            <a:spLocks noGrp="1"/>
          </p:cNvSpPr>
          <p:nvPr>
            <p:ph idx="1"/>
          </p:nvPr>
        </p:nvSpPr>
        <p:spPr>
          <a:xfrm>
            <a:off x="838200" y="1825625"/>
            <a:ext cx="5393361" cy="4351338"/>
          </a:xfrm>
        </p:spPr>
        <p:txBody>
          <a:bodyPr>
            <a:normAutofit/>
          </a:bodyPr>
          <a:lstStyle/>
          <a:p>
            <a:pPr lvl="0"/>
            <a:r>
              <a:rPr lang="en-GB"/>
              <a:t>Southwark Council run various free trainings for Southwark VCS organisations such as Make Every Contact Count and Mental Health First Aid – information is available via SFAA</a:t>
            </a:r>
          </a:p>
          <a:p>
            <a:pPr lvl="0"/>
            <a:r>
              <a:rPr lang="en-GB"/>
              <a:t>Samaritans run various trainings, including working with vulnerable clients (paid training) – link </a:t>
            </a:r>
            <a:r>
              <a:rPr lang="en-GB">
                <a:hlinkClick r:id="rId2"/>
              </a:rPr>
              <a:t>here</a:t>
            </a:r>
            <a:endParaRPr lang="en-GB"/>
          </a:p>
        </p:txBody>
      </p:sp>
      <p:sp>
        <p:nvSpPr>
          <p:cNvPr id="77" name="Oval 76">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writing on a whiteboard&#10;&#10;Description automatically generated">
            <a:extLst>
              <a:ext uri="{FF2B5EF4-FFF2-40B4-BE49-F238E27FC236}">
                <a16:creationId xmlns:a16="http://schemas.microsoft.com/office/drawing/2014/main" id="{C6363E00-84F7-3DD4-57E5-8E972DA00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5043" y="1176557"/>
            <a:ext cx="2905333" cy="386090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79" name="Freeform: Shape 78">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81" name="Straight Connector 80">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83" name="Freeform: Shape 82">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Freeform: Shape 86">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854010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D299CB-104D-EDCA-4BF6-C1D4D56ED8AE}"/>
            </a:ext>
          </a:extLst>
        </p:cNvPr>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4C6C0EE-CA07-59E2-64E8-CDC926C316D6}"/>
              </a:ext>
            </a:extLst>
          </p:cNvPr>
          <p:cNvSpPr>
            <a:spLocks noGrp="1"/>
          </p:cNvSpPr>
          <p:nvPr>
            <p:ph type="title"/>
          </p:nvPr>
        </p:nvSpPr>
        <p:spPr>
          <a:xfrm>
            <a:off x="838200" y="365125"/>
            <a:ext cx="5393361" cy="1325563"/>
          </a:xfrm>
        </p:spPr>
        <p:txBody>
          <a:bodyPr>
            <a:normAutofit/>
          </a:bodyPr>
          <a:lstStyle/>
          <a:p>
            <a:r>
              <a:rPr lang="en-GB" sz="2800" dirty="0"/>
              <a:t>Is dignity embedded into the design and practice? </a:t>
            </a:r>
          </a:p>
        </p:txBody>
      </p:sp>
      <p:sp>
        <p:nvSpPr>
          <p:cNvPr id="75" name="Freeform: Shape 74">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1432902-2F2F-D6D1-AC17-0AB9C097C81C}"/>
              </a:ext>
            </a:extLst>
          </p:cNvPr>
          <p:cNvSpPr>
            <a:spLocks noGrp="1"/>
          </p:cNvSpPr>
          <p:nvPr>
            <p:ph idx="1"/>
          </p:nvPr>
        </p:nvSpPr>
        <p:spPr>
          <a:xfrm>
            <a:off x="838200" y="1825625"/>
            <a:ext cx="5393361" cy="4351338"/>
          </a:xfrm>
        </p:spPr>
        <p:txBody>
          <a:bodyPr>
            <a:normAutofit lnSpcReduction="10000"/>
          </a:bodyPr>
          <a:lstStyle/>
          <a:p>
            <a:pPr lvl="0"/>
            <a:r>
              <a:rPr lang="en-GB" sz="2800" dirty="0"/>
              <a:t>You can learn more about dignity in food provisions here. SFAA provide dignity training throughout the year, email sfaa@pecan.org.uk and sign up to the SFAA newsletter for more information. </a:t>
            </a:r>
          </a:p>
          <a:p>
            <a:pPr lvl="0"/>
            <a:r>
              <a:rPr lang="en-GB" sz="2800" dirty="0"/>
              <a:t>Further information on Dignity can be found on the Dignity in Practice principles website </a:t>
            </a:r>
            <a:r>
              <a:rPr lang="en-GB" sz="2800" dirty="0">
                <a:hlinkClick r:id="rId2"/>
              </a:rPr>
              <a:t>here</a:t>
            </a:r>
            <a:r>
              <a:rPr lang="en-GB" sz="2800" dirty="0"/>
              <a:t> and the Alliance for Dignified support </a:t>
            </a:r>
            <a:r>
              <a:rPr lang="en-GB" sz="2800" dirty="0">
                <a:hlinkClick r:id="rId3"/>
              </a:rPr>
              <a:t>here</a:t>
            </a:r>
            <a:r>
              <a:rPr lang="en-GB" sz="2800" dirty="0"/>
              <a:t>. </a:t>
            </a:r>
          </a:p>
        </p:txBody>
      </p:sp>
      <p:sp>
        <p:nvSpPr>
          <p:cNvPr id="77" name="Oval 76">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81" name="Straight Connector 80">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83" name="Freeform: Shape 82">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Freeform: Shape 86">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8" name="Picture 7" descr="A paper with sticky notes on it&#10;&#10;Description automatically generated">
            <a:extLst>
              <a:ext uri="{FF2B5EF4-FFF2-40B4-BE49-F238E27FC236}">
                <a16:creationId xmlns:a16="http://schemas.microsoft.com/office/drawing/2014/main" id="{00C322D0-EBEA-5564-6335-FE9DC253A7AC}"/>
              </a:ext>
            </a:extLst>
          </p:cNvPr>
          <p:cNvPicPr>
            <a:picLocks noChangeAspect="1"/>
          </p:cNvPicPr>
          <p:nvPr/>
        </p:nvPicPr>
        <p:blipFill>
          <a:blip r:embed="rId4">
            <a:extLst>
              <a:ext uri="{28A0092B-C50C-407E-A947-70E740481C1C}">
                <a14:useLocalDpi xmlns:a14="http://schemas.microsoft.com/office/drawing/2010/main" val="0"/>
              </a:ext>
            </a:extLst>
          </a:blip>
          <a:srcRect l="2895" t="9417" r="17240" b="10135"/>
          <a:stretch/>
        </p:blipFill>
        <p:spPr>
          <a:xfrm rot="10800000">
            <a:off x="7555122" y="1458473"/>
            <a:ext cx="4271820" cy="3227278"/>
          </a:xfrm>
          <a:prstGeom prst="rect">
            <a:avLst/>
          </a:prstGeom>
        </p:spPr>
      </p:pic>
    </p:spTree>
    <p:extLst>
      <p:ext uri="{BB962C8B-B14F-4D97-AF65-F5344CB8AC3E}">
        <p14:creationId xmlns:p14="http://schemas.microsoft.com/office/powerpoint/2010/main" val="2475615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946720-E378-5B4E-73B0-86F98673F3F8}"/>
              </a:ext>
            </a:extLst>
          </p:cNvPr>
          <p:cNvSpPr>
            <a:spLocks noGrp="1"/>
          </p:cNvSpPr>
          <p:nvPr>
            <p:ph type="title"/>
          </p:nvPr>
        </p:nvSpPr>
        <p:spPr>
          <a:xfrm>
            <a:off x="838200" y="365125"/>
            <a:ext cx="5558489" cy="1325563"/>
          </a:xfrm>
        </p:spPr>
        <p:txBody>
          <a:bodyPr>
            <a:normAutofit/>
          </a:bodyPr>
          <a:lstStyle/>
          <a:p>
            <a:r>
              <a:rPr lang="en-GB" sz="3700" b="1" kern="0">
                <a:effectLst/>
                <a:latin typeface="Calibri Light" panose="020F0302020204030204" pitchFamily="34" charset="0"/>
                <a:ea typeface="Times New Roman" panose="02020603050405020304" pitchFamily="18" charset="0"/>
                <a:cs typeface="Times New Roman" panose="02020603050405020304" pitchFamily="18" charset="0"/>
              </a:rPr>
              <a:t>Information/guidance for food projects in Southwark</a:t>
            </a:r>
            <a:endParaRPr lang="en-GB" sz="3700"/>
          </a:p>
        </p:txBody>
      </p:sp>
      <p:sp>
        <p:nvSpPr>
          <p:cNvPr id="104" name="Freeform: Shape 103">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9530F0E-90B4-8B4E-6057-8D3C65047ACA}"/>
              </a:ext>
            </a:extLst>
          </p:cNvPr>
          <p:cNvSpPr>
            <a:spLocks noGrp="1"/>
          </p:cNvSpPr>
          <p:nvPr>
            <p:ph idx="1"/>
          </p:nvPr>
        </p:nvSpPr>
        <p:spPr>
          <a:xfrm>
            <a:off x="838200" y="1825625"/>
            <a:ext cx="5558489" cy="4351338"/>
          </a:xfrm>
        </p:spPr>
        <p:txBody>
          <a:bodyPr>
            <a:normAutofit/>
          </a:bodyPr>
          <a:lstStyle/>
          <a:p>
            <a:r>
              <a:rPr lang="en-GB" sz="2000">
                <a:effectLst/>
                <a:latin typeface="Calibri" panose="020F0502020204030204" pitchFamily="34" charset="0"/>
                <a:ea typeface="Calibri" panose="020F0502020204030204" pitchFamily="34" charset="0"/>
                <a:cs typeface="Times New Roman" panose="02020603050405020304" pitchFamily="18" charset="0"/>
              </a:rPr>
              <a:t>This is a guide to help people/groups setting up new food projects in Southwark.</a:t>
            </a:r>
          </a:p>
          <a:p>
            <a:r>
              <a:rPr lang="en-GB" sz="2000">
                <a:effectLst/>
                <a:latin typeface="Calibri" panose="020F0502020204030204" pitchFamily="34" charset="0"/>
                <a:ea typeface="Calibri" panose="020F0502020204030204" pitchFamily="34" charset="0"/>
                <a:cs typeface="Times New Roman" panose="02020603050405020304" pitchFamily="18" charset="0"/>
              </a:rPr>
              <a:t>One of our long-term aims is to see a Southwark where people are not reliant on charitable food aid. </a:t>
            </a:r>
          </a:p>
          <a:p>
            <a:r>
              <a:rPr lang="en-GB" sz="2000">
                <a:effectLst/>
                <a:latin typeface="Calibri" panose="020F0502020204030204" pitchFamily="34" charset="0"/>
                <a:ea typeface="Calibri" panose="020F0502020204030204" pitchFamily="34" charset="0"/>
                <a:cs typeface="Times New Roman" panose="02020603050405020304" pitchFamily="18" charset="0"/>
              </a:rPr>
              <a:t>We therefore encourage “beyond the food bank” projects that provide holistic support for individuals, working with them to address underlying issues and build resilience. </a:t>
            </a:r>
          </a:p>
          <a:p>
            <a:r>
              <a:rPr lang="en-GB" sz="2000">
                <a:effectLst/>
                <a:latin typeface="Calibri" panose="020F0502020204030204" pitchFamily="34" charset="0"/>
                <a:ea typeface="Calibri" panose="020F0502020204030204" pitchFamily="34" charset="0"/>
                <a:cs typeface="Times New Roman" panose="02020603050405020304" pitchFamily="18" charset="0"/>
              </a:rPr>
              <a:t>We also encourage and support food projects that contribute to our </a:t>
            </a:r>
            <a:r>
              <a:rPr lang="en-GB" sz="2000" u="sng">
                <a:effectLst/>
                <a:latin typeface="Calibri" panose="020F0502020204030204" pitchFamily="34" charset="0"/>
                <a:ea typeface="Calibri" panose="020F0502020204030204" pitchFamily="34" charset="0"/>
                <a:cs typeface="Times New Roman" panose="02020603050405020304" pitchFamily="18" charset="0"/>
                <a:hlinkClick r:id="rId2"/>
              </a:rPr>
              <a:t>Sustainable Food Strategy</a:t>
            </a:r>
            <a:r>
              <a:rPr lang="en-GB" sz="2000">
                <a:effectLst/>
                <a:latin typeface="Calibri" panose="020F0502020204030204" pitchFamily="34" charset="0"/>
                <a:ea typeface="Calibri" panose="020F0502020204030204" pitchFamily="34" charset="0"/>
                <a:cs typeface="Times New Roman" panose="02020603050405020304" pitchFamily="18" charset="0"/>
              </a:rPr>
              <a:t> vision and work towards a more sustainable food system for Southwark. </a:t>
            </a:r>
          </a:p>
        </p:txBody>
      </p:sp>
      <p:sp>
        <p:nvSpPr>
          <p:cNvPr id="106" name="Oval 105">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Block Arc 107">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Freeform: Shape 109">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12" name="Straight Connector 111">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14" name="Freeform: Shape 113">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16" name="Arc 115">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8" name="Freeform: Shape 117">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0818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198499-D989-D45A-B124-D01FFEE42C64}"/>
            </a:ext>
          </a:extLst>
        </p:cNvPr>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BE5982D-F49E-FE1D-69F3-896C0241DA99}"/>
              </a:ext>
            </a:extLst>
          </p:cNvPr>
          <p:cNvSpPr>
            <a:spLocks noGrp="1"/>
          </p:cNvSpPr>
          <p:nvPr>
            <p:ph type="title"/>
          </p:nvPr>
        </p:nvSpPr>
        <p:spPr>
          <a:xfrm>
            <a:off x="838200" y="501197"/>
            <a:ext cx="5393361" cy="1325563"/>
          </a:xfrm>
        </p:spPr>
        <p:txBody>
          <a:bodyPr>
            <a:normAutofit/>
          </a:bodyPr>
          <a:lstStyle/>
          <a:p>
            <a:r>
              <a:rPr lang="en-GB" dirty="0"/>
              <a:t>Dignity Principles </a:t>
            </a:r>
            <a:br>
              <a:rPr lang="en-GB" dirty="0"/>
            </a:br>
            <a:endParaRPr lang="en-GB" dirty="0"/>
          </a:p>
        </p:txBody>
      </p:sp>
      <p:sp>
        <p:nvSpPr>
          <p:cNvPr id="68" name="Freeform: Shape 67">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BAEB9DD-4C24-56EA-0006-B1174DAA984B}"/>
              </a:ext>
            </a:extLst>
          </p:cNvPr>
          <p:cNvSpPr>
            <a:spLocks noGrp="1"/>
          </p:cNvSpPr>
          <p:nvPr>
            <p:ph idx="1"/>
          </p:nvPr>
        </p:nvSpPr>
        <p:spPr>
          <a:xfrm>
            <a:off x="838200" y="1518701"/>
            <a:ext cx="5393361" cy="4351338"/>
          </a:xfrm>
        </p:spPr>
        <p:txBody>
          <a:bodyPr>
            <a:noAutofit/>
          </a:bodyPr>
          <a:lstStyle/>
          <a:p>
            <a:pPr marL="0" lvl="0" indent="0">
              <a:buNone/>
            </a:pPr>
            <a:r>
              <a:rPr lang="en-GB" sz="1800" dirty="0"/>
              <a:t>Service users should: </a:t>
            </a:r>
          </a:p>
          <a:p>
            <a:pPr lvl="0"/>
            <a:r>
              <a:rPr lang="en-GB" sz="1800" dirty="0"/>
              <a:t>Feel a sense of control: having power to make choices about what, where, when, how and with whom you eat. </a:t>
            </a:r>
          </a:p>
          <a:p>
            <a:pPr lvl="0"/>
            <a:r>
              <a:rPr lang="en-GB" sz="1800" dirty="0"/>
              <a:t>Be able to take part in community life: feeling able and welcome to take part in different aspects of community life, regardless of your financial situation. </a:t>
            </a:r>
          </a:p>
          <a:p>
            <a:pPr lvl="0"/>
            <a:r>
              <a:rPr lang="en-GB" sz="1800" dirty="0"/>
              <a:t>Be nourished and supported: being able to enjoy food and access support that meets your needs. </a:t>
            </a:r>
          </a:p>
          <a:p>
            <a:pPr lvl="0"/>
            <a:r>
              <a:rPr lang="en-GB" sz="1800" dirty="0"/>
              <a:t>Be involved in decision-making: feeling able to share your views and ideas and to have those views taken seriously in decision-making. </a:t>
            </a:r>
          </a:p>
          <a:p>
            <a:pPr lvl="0"/>
            <a:r>
              <a:rPr lang="en-GB" sz="1800" dirty="0"/>
              <a:t>Feel valued and able to contribute: feeling recognised and valued as a whole person with knowledge, skills and experiences to share. </a:t>
            </a:r>
          </a:p>
        </p:txBody>
      </p:sp>
      <p:sp>
        <p:nvSpPr>
          <p:cNvPr id="70" name="Oval 69">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Graphic 62" descr="Network Diagram">
            <a:extLst>
              <a:ext uri="{FF2B5EF4-FFF2-40B4-BE49-F238E27FC236}">
                <a16:creationId xmlns:a16="http://schemas.microsoft.com/office/drawing/2014/main" id="{EB704979-E833-6DEA-6D03-4DEA9C9B63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72" name="Freeform: Shape 71">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74" name="Straight Connector 73">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6" name="Freeform: Shape 75">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0" name="Freeform: Shape 79">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4" name="Picture 3" descr="A paper with sticky notes on it&#10;&#10;Description automatically generated">
            <a:extLst>
              <a:ext uri="{FF2B5EF4-FFF2-40B4-BE49-F238E27FC236}">
                <a16:creationId xmlns:a16="http://schemas.microsoft.com/office/drawing/2014/main" id="{8003CAE1-58C8-A789-1B85-DA6F35F7C8FB}"/>
              </a:ext>
            </a:extLst>
          </p:cNvPr>
          <p:cNvPicPr>
            <a:picLocks noChangeAspect="1"/>
          </p:cNvPicPr>
          <p:nvPr/>
        </p:nvPicPr>
        <p:blipFill>
          <a:blip r:embed="rId4">
            <a:extLst>
              <a:ext uri="{28A0092B-C50C-407E-A947-70E740481C1C}">
                <a14:useLocalDpi xmlns:a14="http://schemas.microsoft.com/office/drawing/2010/main" val="0"/>
              </a:ext>
            </a:extLst>
          </a:blip>
          <a:srcRect l="2895" t="9417" r="17240" b="10135"/>
          <a:stretch/>
        </p:blipFill>
        <p:spPr>
          <a:xfrm rot="10800000">
            <a:off x="7555122" y="1458473"/>
            <a:ext cx="4271820" cy="3227278"/>
          </a:xfrm>
          <a:prstGeom prst="rect">
            <a:avLst/>
          </a:prstGeom>
        </p:spPr>
      </p:pic>
    </p:spTree>
    <p:extLst>
      <p:ext uri="{BB962C8B-B14F-4D97-AF65-F5344CB8AC3E}">
        <p14:creationId xmlns:p14="http://schemas.microsoft.com/office/powerpoint/2010/main" val="4046475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DA5C58-CCB2-E033-393E-50576141F50B}"/>
              </a:ext>
            </a:extLst>
          </p:cNvPr>
          <p:cNvSpPr>
            <a:spLocks noGrp="1"/>
          </p:cNvSpPr>
          <p:nvPr>
            <p:ph type="ctrTitle"/>
          </p:nvPr>
        </p:nvSpPr>
        <p:spPr>
          <a:xfrm>
            <a:off x="755903" y="3399769"/>
            <a:ext cx="10640754" cy="775845"/>
          </a:xfrm>
        </p:spPr>
        <p:txBody>
          <a:bodyPr anchor="b">
            <a:normAutofit/>
          </a:bodyPr>
          <a:lstStyle/>
          <a:p>
            <a:r>
              <a:rPr lang="en-GB" sz="4000" dirty="0">
                <a:solidFill>
                  <a:schemeClr val="tx2"/>
                </a:solidFill>
              </a:rPr>
              <a:t>Thank you!</a:t>
            </a:r>
          </a:p>
        </p:txBody>
      </p:sp>
      <p:sp>
        <p:nvSpPr>
          <p:cNvPr id="3" name="Subtitle 2">
            <a:extLst>
              <a:ext uri="{FF2B5EF4-FFF2-40B4-BE49-F238E27FC236}">
                <a16:creationId xmlns:a16="http://schemas.microsoft.com/office/drawing/2014/main" id="{D435E5D0-A5D4-4121-9E1D-726F9084DE04}"/>
              </a:ext>
            </a:extLst>
          </p:cNvPr>
          <p:cNvSpPr>
            <a:spLocks noGrp="1"/>
          </p:cNvSpPr>
          <p:nvPr>
            <p:ph type="subTitle" idx="1"/>
          </p:nvPr>
        </p:nvSpPr>
        <p:spPr>
          <a:xfrm>
            <a:off x="1504885" y="4411674"/>
            <a:ext cx="9163757" cy="450447"/>
          </a:xfrm>
        </p:spPr>
        <p:txBody>
          <a:bodyPr anchor="ctr">
            <a:normAutofit fontScale="92500"/>
          </a:bodyPr>
          <a:lstStyle/>
          <a:p>
            <a:r>
              <a:rPr lang="en-GB"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For any other questions or assistance, please contact </a:t>
            </a:r>
            <a:r>
              <a:rPr lang="en-GB"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hlinkClick r:id="rId2"/>
              </a:rPr>
              <a:t>sfaa@pecan.org.uk</a:t>
            </a:r>
            <a:r>
              <a:rPr lang="en-GB"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GB" sz="2000" dirty="0">
              <a:solidFill>
                <a:schemeClr val="tx2"/>
              </a:solidFill>
            </a:endParaRPr>
          </a:p>
        </p:txBody>
      </p:sp>
      <p:grpSp>
        <p:nvGrpSpPr>
          <p:cNvPr id="70" name="Group 69">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46" name="Freeform: Shape 45">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72" name="Freeform: Shape 71">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descr="A logo with a circle and a circle&#10;&#10;Description automatically generated">
            <a:extLst>
              <a:ext uri="{FF2B5EF4-FFF2-40B4-BE49-F238E27FC236}">
                <a16:creationId xmlns:a16="http://schemas.microsoft.com/office/drawing/2014/main" id="{EE2A401A-049A-83C2-AE5D-E1C05B15D6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990" y="320231"/>
            <a:ext cx="2836567" cy="2836567"/>
          </a:xfrm>
          <a:prstGeom prst="rect">
            <a:avLst/>
          </a:prstGeom>
        </p:spPr>
      </p:pic>
      <p:grpSp>
        <p:nvGrpSpPr>
          <p:cNvPr id="73" name="Group 72">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74" name="Freeform: Shape 73">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Freeform: Shape 75">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Shape 54">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49040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C3D0D45-51AF-40A8-160E-7CBD69BAE00F}"/>
              </a:ext>
            </a:extLst>
          </p:cNvPr>
          <p:cNvSpPr>
            <a:spLocks noGrp="1"/>
          </p:cNvSpPr>
          <p:nvPr>
            <p:ph type="title"/>
          </p:nvPr>
        </p:nvSpPr>
        <p:spPr>
          <a:xfrm>
            <a:off x="838201" y="365125"/>
            <a:ext cx="5393360" cy="1325563"/>
          </a:xfrm>
        </p:spPr>
        <p:txBody>
          <a:bodyPr>
            <a:normAutofit/>
          </a:bodyPr>
          <a:lstStyle/>
          <a:p>
            <a:r>
              <a:rPr lang="en-GB" sz="2400" b="1">
                <a:effectLst/>
                <a:latin typeface="Calibri" panose="020F0502020204030204" pitchFamily="34" charset="0"/>
                <a:ea typeface="Calibri" panose="020F0502020204030204" pitchFamily="34" charset="0"/>
                <a:cs typeface="Times New Roman" panose="02020603050405020304" pitchFamily="18" charset="0"/>
              </a:rPr>
              <a:t>Are you a member of the </a:t>
            </a:r>
            <a:r>
              <a:rPr lang="en-GB" sz="2400" b="1" u="sng">
                <a:effectLst/>
                <a:latin typeface="Calibri" panose="020F0502020204030204" pitchFamily="34" charset="0"/>
                <a:ea typeface="Calibri" panose="020F0502020204030204" pitchFamily="34" charset="0"/>
                <a:cs typeface="Times New Roman" panose="02020603050405020304" pitchFamily="18" charset="0"/>
                <a:hlinkClick r:id="rId2"/>
              </a:rPr>
              <a:t>Southwark Food Action Alliance</a:t>
            </a:r>
            <a:r>
              <a:rPr lang="en-GB" sz="2400" b="1">
                <a:effectLst/>
                <a:latin typeface="Calibri" panose="020F0502020204030204" pitchFamily="34" charset="0"/>
                <a:ea typeface="Calibri" panose="020F0502020204030204" pitchFamily="34" charset="0"/>
                <a:cs typeface="Times New Roman" panose="02020603050405020304" pitchFamily="18" charset="0"/>
              </a:rPr>
              <a:t> (SFAA)? </a:t>
            </a:r>
            <a:br>
              <a:rPr lang="en-GB" sz="2400">
                <a:effectLst/>
                <a:latin typeface="Calibri" panose="020F0502020204030204" pitchFamily="34" charset="0"/>
                <a:ea typeface="Calibri" panose="020F0502020204030204" pitchFamily="34" charset="0"/>
                <a:cs typeface="Times New Roman" panose="02020603050405020304" pitchFamily="18" charset="0"/>
              </a:rPr>
            </a:br>
            <a:endParaRPr lang="en-GB" sz="2400"/>
          </a:p>
        </p:txBody>
      </p:sp>
      <p:sp>
        <p:nvSpPr>
          <p:cNvPr id="76" name="Freeform: Shape 75">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C4699FF9-6FB5-4643-7A59-2AB25E9489BE}"/>
              </a:ext>
            </a:extLst>
          </p:cNvPr>
          <p:cNvSpPr>
            <a:spLocks noGrp="1"/>
          </p:cNvSpPr>
          <p:nvPr>
            <p:ph idx="1"/>
          </p:nvPr>
        </p:nvSpPr>
        <p:spPr>
          <a:xfrm>
            <a:off x="838200" y="1825625"/>
            <a:ext cx="5393361" cy="4351338"/>
          </a:xfrm>
        </p:spPr>
        <p:txBody>
          <a:bodyPr>
            <a:normAutofit/>
          </a:bodyPr>
          <a:lstStyle/>
          <a:p>
            <a:pPr marL="0" indent="0">
              <a:buNone/>
            </a:pPr>
            <a:endParaRPr lang="en-GB">
              <a:latin typeface="Calibri" panose="020F0502020204030204" pitchFamily="34" charset="0"/>
              <a:ea typeface="Calibri" panose="020F0502020204030204" pitchFamily="34" charset="0"/>
              <a:cs typeface="Times New Roman" panose="02020603050405020304" pitchFamily="18" charset="0"/>
            </a:endParaRPr>
          </a:p>
          <a:p>
            <a:r>
              <a:rPr lang="en-GB">
                <a:effectLst/>
                <a:latin typeface="Calibri" panose="020F0502020204030204" pitchFamily="34" charset="0"/>
                <a:ea typeface="Calibri" panose="020F0502020204030204" pitchFamily="34" charset="0"/>
                <a:cs typeface="Times New Roman" panose="02020603050405020304" pitchFamily="18" charset="0"/>
              </a:rPr>
              <a:t>It’s free to become a member - benefits include monthly newsletters, training, access to resources, collaboration, networking, support and peer-to-peer learning. </a:t>
            </a:r>
          </a:p>
          <a:p>
            <a:r>
              <a:rPr lang="en-GB">
                <a:effectLst/>
                <a:latin typeface="Calibri" panose="020F0502020204030204" pitchFamily="34" charset="0"/>
                <a:ea typeface="Calibri" panose="020F0502020204030204" pitchFamily="34" charset="0"/>
                <a:cs typeface="Times New Roman" panose="02020603050405020304" pitchFamily="18" charset="0"/>
              </a:rPr>
              <a:t>Email </a:t>
            </a:r>
            <a:r>
              <a:rPr lang="en-GB" u="sng">
                <a:effectLst/>
                <a:latin typeface="Calibri" panose="020F0502020204030204" pitchFamily="34" charset="0"/>
                <a:ea typeface="Calibri" panose="020F0502020204030204" pitchFamily="34" charset="0"/>
                <a:cs typeface="Times New Roman" panose="02020603050405020304" pitchFamily="18" charset="0"/>
                <a:hlinkClick r:id="rId3"/>
              </a:rPr>
              <a:t>sfaa@pecan.org.uk</a:t>
            </a:r>
            <a:r>
              <a:rPr lang="en-GB">
                <a:effectLst/>
                <a:latin typeface="Calibri" panose="020F0502020204030204" pitchFamily="34" charset="0"/>
                <a:ea typeface="Calibri" panose="020F0502020204030204" pitchFamily="34" charset="0"/>
                <a:cs typeface="Times New Roman" panose="02020603050405020304" pitchFamily="18" charset="0"/>
              </a:rPr>
              <a:t> to join. </a:t>
            </a:r>
          </a:p>
          <a:p>
            <a:endParaRPr lang="en-GB"/>
          </a:p>
        </p:txBody>
      </p:sp>
      <p:sp>
        <p:nvSpPr>
          <p:cNvPr id="77" name="Oval 76">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6" name="Picture 5" descr="A logo with a circle and a circle&#10;&#10;Description automatically generated">
            <a:extLst>
              <a:ext uri="{FF2B5EF4-FFF2-40B4-BE49-F238E27FC236}">
                <a16:creationId xmlns:a16="http://schemas.microsoft.com/office/drawing/2014/main" id="{53AEBC4D-BB1F-1957-2770-8B8E82FCA7C5}"/>
              </a:ext>
            </a:extLst>
          </p:cNvPr>
          <p:cNvPicPr>
            <a:picLocks noChangeAspect="1"/>
          </p:cNvPicPr>
          <p:nvPr/>
        </p:nvPicPr>
        <p:blipFill>
          <a:blip r:embed="rId4">
            <a:extLst>
              <a:ext uri="{28A0092B-C50C-407E-A947-70E740481C1C}">
                <a14:useLocalDpi xmlns:a14="http://schemas.microsoft.com/office/drawing/2010/main" val="0"/>
              </a:ext>
            </a:extLst>
          </a:blip>
          <a:srcRect r="5" b="5"/>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79" name="Freeform: Shape 78">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80" name="Straight Connector 79">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81" name="Freeform: Shape 8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2" name="Freeform: Shape 81">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23880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07321E-9F75-2E4D-E830-1CFE1823E63A}"/>
            </a:ext>
          </a:extLst>
        </p:cNvPr>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20344105-B25E-0B4F-6056-598D1DEAC23C}"/>
              </a:ext>
            </a:extLst>
          </p:cNvPr>
          <p:cNvSpPr>
            <a:spLocks noGrp="1"/>
          </p:cNvSpPr>
          <p:nvPr>
            <p:ph type="title"/>
          </p:nvPr>
        </p:nvSpPr>
        <p:spPr>
          <a:xfrm>
            <a:off x="838200" y="365125"/>
            <a:ext cx="5393361" cy="1325563"/>
          </a:xfrm>
        </p:spPr>
        <p:txBody>
          <a:bodyPr>
            <a:normAutofit/>
          </a:bodyPr>
          <a:lstStyle/>
          <a:p>
            <a:r>
              <a:rPr lang="en-GB" sz="2400" dirty="0">
                <a:effectLst/>
                <a:latin typeface="Calibri" panose="020F0502020204030204" pitchFamily="34" charset="0"/>
                <a:ea typeface="Calibri" panose="020F0502020204030204" pitchFamily="34" charset="0"/>
                <a:cs typeface="Times New Roman" panose="02020603050405020304" pitchFamily="18" charset="0"/>
              </a:rPr>
              <a:t>Have you notified the Council’s Food Safety Team that you are operating?</a:t>
            </a:r>
            <a:br>
              <a:rPr lang="en-GB" sz="2400" dirty="0">
                <a:effectLst/>
                <a:latin typeface="Calibri" panose="020F0502020204030204" pitchFamily="34" charset="0"/>
                <a:ea typeface="Calibri" panose="020F0502020204030204" pitchFamily="34" charset="0"/>
                <a:cs typeface="Times New Roman" panose="02020603050405020304" pitchFamily="18" charset="0"/>
              </a:rPr>
            </a:br>
            <a:endParaRPr lang="en-GB" sz="2400" dirty="0"/>
          </a:p>
        </p:txBody>
      </p:sp>
      <p:sp>
        <p:nvSpPr>
          <p:cNvPr id="48" name="Freeform: Shape 47">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23A9C7A-EE92-3E7C-F9E1-811F19000FFA}"/>
              </a:ext>
            </a:extLst>
          </p:cNvPr>
          <p:cNvSpPr>
            <a:spLocks noGrp="1"/>
          </p:cNvSpPr>
          <p:nvPr>
            <p:ph idx="1"/>
          </p:nvPr>
        </p:nvSpPr>
        <p:spPr>
          <a:xfrm>
            <a:off x="838200" y="1825625"/>
            <a:ext cx="5393361" cy="4351338"/>
          </a:xfrm>
        </p:spPr>
        <p:txBody>
          <a:bodyPr>
            <a:normAutofit/>
          </a:bodyPr>
          <a:lstStyle/>
          <a:p>
            <a:r>
              <a:rPr lang="en-GB">
                <a:effectLst/>
                <a:latin typeface="Calibri" panose="020F0502020204030204" pitchFamily="34" charset="0"/>
                <a:ea typeface="Calibri" panose="020F0502020204030204" pitchFamily="34" charset="0"/>
                <a:cs typeface="Times New Roman" panose="02020603050405020304" pitchFamily="18" charset="0"/>
              </a:rPr>
              <a:t>You can notify them by emailing: food@southwark.gov.uk </a:t>
            </a:r>
          </a:p>
          <a:p>
            <a:r>
              <a:rPr lang="en-GB">
                <a:effectLst/>
                <a:latin typeface="Calibri" panose="020F0502020204030204" pitchFamily="34" charset="0"/>
                <a:ea typeface="Calibri" panose="020F0502020204030204" pitchFamily="34" charset="0"/>
                <a:cs typeface="Times New Roman" panose="02020603050405020304" pitchFamily="18" charset="0"/>
              </a:rPr>
              <a:t>Southwark Council also have useful videos on food safety and hygiene </a:t>
            </a:r>
            <a:r>
              <a:rPr lang="en-GB">
                <a:effectLst/>
                <a:latin typeface="Calibri" panose="020F0502020204030204" pitchFamily="34" charset="0"/>
                <a:ea typeface="Calibri" panose="020F0502020204030204" pitchFamily="34" charset="0"/>
                <a:cs typeface="Times New Roman" panose="02020603050405020304" pitchFamily="18" charset="0"/>
                <a:hlinkClick r:id="rId2"/>
              </a:rPr>
              <a:t>here</a:t>
            </a:r>
            <a:r>
              <a:rPr lang="en-GB">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endParaRPr lang="en-GB">
              <a:effectLst/>
              <a:latin typeface="Calibri" panose="020F0502020204030204" pitchFamily="34" charset="0"/>
              <a:ea typeface="Calibri" panose="020F0502020204030204" pitchFamily="34" charset="0"/>
              <a:cs typeface="Times New Roman" panose="02020603050405020304" pitchFamily="18" charset="0"/>
            </a:endParaRPr>
          </a:p>
          <a:p>
            <a:r>
              <a:rPr lang="en-GB">
                <a:effectLst/>
                <a:latin typeface="Calibri" panose="020F0502020204030204" pitchFamily="34" charset="0"/>
                <a:ea typeface="Calibri" panose="020F0502020204030204" pitchFamily="34" charset="0"/>
                <a:cs typeface="Times New Roman" panose="02020603050405020304" pitchFamily="18" charset="0"/>
              </a:rPr>
              <a:t>We also recommend project staff and regular volunteers handling food undertake Level 2 Food Safety and Hygiene training. </a:t>
            </a:r>
          </a:p>
        </p:txBody>
      </p:sp>
      <p:sp>
        <p:nvSpPr>
          <p:cNvPr id="50" name="Oval 49">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descr="Envelope">
            <a:extLst>
              <a:ext uri="{FF2B5EF4-FFF2-40B4-BE49-F238E27FC236}">
                <a16:creationId xmlns:a16="http://schemas.microsoft.com/office/drawing/2014/main" id="{43F842FB-00FC-22FC-C18D-25EE6FEF08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52" name="Freeform: Shape 51">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54" name="Straight Connector 53">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6" name="Freeform: Shape 55">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0" name="Freeform: Shape 59">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514914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1734D5B-E914-6B8D-D8D5-C7268562D4FB}"/>
              </a:ext>
            </a:extLst>
          </p:cNvPr>
          <p:cNvSpPr>
            <a:spLocks noGrp="1"/>
          </p:cNvSpPr>
          <p:nvPr>
            <p:ph type="title"/>
          </p:nvPr>
        </p:nvSpPr>
        <p:spPr>
          <a:xfrm>
            <a:off x="838201" y="365125"/>
            <a:ext cx="5393360" cy="1325563"/>
          </a:xfrm>
        </p:spPr>
        <p:txBody>
          <a:bodyPr>
            <a:normAutofit/>
          </a:bodyPr>
          <a:lstStyle/>
          <a:p>
            <a:r>
              <a:rPr lang="en-GB" sz="2800" b="1">
                <a:latin typeface="Calibri" panose="020F0502020204030204" pitchFamily="34" charset="0"/>
                <a:cs typeface="Times New Roman" panose="02020603050405020304" pitchFamily="18" charset="0"/>
              </a:rPr>
              <a:t>Do you need support in accessing food?</a:t>
            </a:r>
            <a:br>
              <a:rPr lang="en-GB" sz="2800">
                <a:effectLst/>
                <a:latin typeface="Calibri" panose="020F0502020204030204" pitchFamily="34" charset="0"/>
                <a:ea typeface="Calibri" panose="020F0502020204030204" pitchFamily="34" charset="0"/>
                <a:cs typeface="Times New Roman" panose="02020603050405020304" pitchFamily="18" charset="0"/>
              </a:rPr>
            </a:br>
            <a:endParaRPr lang="en-GB" sz="2800"/>
          </a:p>
        </p:txBody>
      </p:sp>
      <p:sp>
        <p:nvSpPr>
          <p:cNvPr id="67" name="Freeform: Shape 66">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1EABC3CD-5DD0-0211-0AB8-04EB2BB24586}"/>
              </a:ext>
            </a:extLst>
          </p:cNvPr>
          <p:cNvSpPr>
            <a:spLocks noGrp="1"/>
          </p:cNvSpPr>
          <p:nvPr>
            <p:ph idx="1"/>
          </p:nvPr>
        </p:nvSpPr>
        <p:spPr>
          <a:xfrm>
            <a:off x="838200" y="1825625"/>
            <a:ext cx="5393361" cy="4351338"/>
          </a:xfrm>
        </p:spPr>
        <p:txBody>
          <a:bodyPr>
            <a:normAutofit/>
          </a:bodyPr>
          <a:lstStyle/>
          <a:p>
            <a:pPr>
              <a:spcAft>
                <a:spcPts val="800"/>
              </a:spcAft>
            </a:pPr>
            <a:r>
              <a:rPr lang="en-GB" sz="2200">
                <a:latin typeface="Calibri" panose="020F0502020204030204" pitchFamily="34" charset="0"/>
                <a:ea typeface="Calibri" panose="020F0502020204030204" pitchFamily="34" charset="0"/>
                <a:cs typeface="Times New Roman" panose="02020603050405020304" pitchFamily="18" charset="0"/>
              </a:rPr>
              <a:t>Y</a:t>
            </a:r>
            <a:r>
              <a:rPr lang="en-GB" sz="2200">
                <a:effectLst/>
                <a:latin typeface="Calibri" panose="020F0502020204030204" pitchFamily="34" charset="0"/>
                <a:ea typeface="Calibri" panose="020F0502020204030204" pitchFamily="34" charset="0"/>
                <a:cs typeface="Times New Roman" panose="02020603050405020304" pitchFamily="18" charset="0"/>
              </a:rPr>
              <a:t>ou could try the </a:t>
            </a:r>
            <a:r>
              <a:rPr lang="en-GB" sz="2200" u="sng" err="1">
                <a:effectLst/>
                <a:latin typeface="Calibri" panose="020F0502020204030204" pitchFamily="34" charset="0"/>
                <a:ea typeface="Calibri" panose="020F0502020204030204" pitchFamily="34" charset="0"/>
                <a:cs typeface="Times New Roman" panose="02020603050405020304" pitchFamily="18" charset="0"/>
                <a:hlinkClick r:id="rId2"/>
              </a:rPr>
              <a:t>FareShare</a:t>
            </a:r>
            <a:r>
              <a:rPr lang="en-GB" sz="2200" u="sng">
                <a:effectLst/>
                <a:latin typeface="Calibri" panose="020F0502020204030204" pitchFamily="34" charset="0"/>
                <a:ea typeface="Calibri" panose="020F0502020204030204" pitchFamily="34" charset="0"/>
                <a:cs typeface="Times New Roman" panose="02020603050405020304" pitchFamily="18" charset="0"/>
                <a:hlinkClick r:id="rId2"/>
              </a:rPr>
              <a:t> Go</a:t>
            </a:r>
            <a:r>
              <a:rPr lang="en-GB" sz="2200">
                <a:effectLst/>
                <a:latin typeface="Calibri" panose="020F0502020204030204" pitchFamily="34" charset="0"/>
                <a:ea typeface="Calibri" panose="020F0502020204030204" pitchFamily="34" charset="0"/>
                <a:cs typeface="Times New Roman" panose="02020603050405020304" pitchFamily="18" charset="0"/>
              </a:rPr>
              <a:t> app. It is free to use. Local supermarkets will list everyday if they have surplus food that a food bank can collect. </a:t>
            </a:r>
          </a:p>
          <a:p>
            <a:pPr>
              <a:spcAft>
                <a:spcPts val="800"/>
              </a:spcAft>
            </a:pPr>
            <a:r>
              <a:rPr lang="en-GB" sz="2200">
                <a:effectLst/>
                <a:latin typeface="Calibri" panose="020F0502020204030204" pitchFamily="34" charset="0"/>
                <a:ea typeface="Calibri" panose="020F0502020204030204" pitchFamily="34" charset="0"/>
                <a:cs typeface="Times New Roman" panose="02020603050405020304" pitchFamily="18" charset="0"/>
              </a:rPr>
              <a:t>Linking with other local food hubs/banks could be a good way to share food and prevent duplication. All food hubs/banks are listed on the </a:t>
            </a:r>
            <a:r>
              <a:rPr lang="en-GB" sz="2200" u="sng">
                <a:effectLst/>
                <a:latin typeface="Calibri" panose="020F0502020204030204" pitchFamily="34" charset="0"/>
                <a:ea typeface="Calibri" panose="020F0502020204030204" pitchFamily="34" charset="0"/>
                <a:cs typeface="Times New Roman" panose="02020603050405020304" pitchFamily="18" charset="0"/>
                <a:hlinkClick r:id="rId3"/>
              </a:rPr>
              <a:t>SFAA Map</a:t>
            </a:r>
            <a:r>
              <a:rPr lang="en-GB" sz="2200">
                <a:effectLst/>
                <a:latin typeface="Calibri" panose="020F0502020204030204" pitchFamily="34" charset="0"/>
                <a:ea typeface="Calibri" panose="020F0502020204030204" pitchFamily="34" charset="0"/>
                <a:cs typeface="Times New Roman" panose="02020603050405020304" pitchFamily="18" charset="0"/>
              </a:rPr>
              <a:t>. </a:t>
            </a:r>
          </a:p>
          <a:p>
            <a:pPr>
              <a:spcAft>
                <a:spcPts val="800"/>
              </a:spcAft>
            </a:pPr>
            <a:r>
              <a:rPr lang="en-GB" sz="2200">
                <a:effectLst/>
                <a:latin typeface="Calibri" panose="020F0502020204030204" pitchFamily="34" charset="0"/>
                <a:ea typeface="Calibri" panose="020F0502020204030204" pitchFamily="34" charset="0"/>
                <a:cs typeface="Times New Roman" panose="02020603050405020304" pitchFamily="18" charset="0"/>
              </a:rPr>
              <a:t>There are also other organisations who supply food, listed in the Growing Community Food Enterprises toolkit </a:t>
            </a:r>
            <a:r>
              <a:rPr lang="en-GB" sz="2200" u="sng">
                <a:effectLst/>
                <a:latin typeface="Calibri" panose="020F0502020204030204" pitchFamily="34" charset="0"/>
                <a:ea typeface="Calibri" panose="020F0502020204030204" pitchFamily="34" charset="0"/>
                <a:cs typeface="Times New Roman" panose="02020603050405020304" pitchFamily="18" charset="0"/>
                <a:hlinkClick r:id="rId4"/>
              </a:rPr>
              <a:t>here</a:t>
            </a:r>
            <a:r>
              <a:rPr lang="en-GB" sz="2200">
                <a:effectLst/>
                <a:latin typeface="Calibri" panose="020F0502020204030204" pitchFamily="34" charset="0"/>
                <a:ea typeface="Calibri" panose="020F0502020204030204" pitchFamily="34" charset="0"/>
                <a:cs typeface="Times New Roman" panose="02020603050405020304" pitchFamily="18" charset="0"/>
              </a:rPr>
              <a:t>. </a:t>
            </a:r>
          </a:p>
          <a:p>
            <a:endParaRPr lang="en-GB" sz="2200"/>
          </a:p>
        </p:txBody>
      </p:sp>
      <p:sp>
        <p:nvSpPr>
          <p:cNvPr id="69" name="Oval 68">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Shape 70">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5" name="Picture 4" descr="Fruits and vegetables in bags">
            <a:extLst>
              <a:ext uri="{FF2B5EF4-FFF2-40B4-BE49-F238E27FC236}">
                <a16:creationId xmlns:a16="http://schemas.microsoft.com/office/drawing/2014/main" id="{186EEDC3-4169-88E3-4ED8-502DC7EBCB46}"/>
              </a:ext>
            </a:extLst>
          </p:cNvPr>
          <p:cNvPicPr>
            <a:picLocks noChangeAspect="1"/>
          </p:cNvPicPr>
          <p:nvPr/>
        </p:nvPicPr>
        <p:blipFill>
          <a:blip r:embed="rId5"/>
          <a:srcRect l="29576" r="3675"/>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73" name="Freeform: Shape 72">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75" name="Straight Connector 74">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7" name="Freeform: Shape 76">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5205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97CDA4-030E-B1E3-0D1B-9E63D4A008BD}"/>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2C8BB678-4A51-FFE5-9FF5-174B32D30A99}"/>
              </a:ext>
            </a:extLst>
          </p:cNvPr>
          <p:cNvSpPr>
            <a:spLocks noGrp="1"/>
          </p:cNvSpPr>
          <p:nvPr>
            <p:ph type="title"/>
          </p:nvPr>
        </p:nvSpPr>
        <p:spPr>
          <a:xfrm>
            <a:off x="838200" y="365125"/>
            <a:ext cx="5393361" cy="1325563"/>
          </a:xfrm>
        </p:spPr>
        <p:txBody>
          <a:bodyPr>
            <a:normAutofit/>
          </a:bodyPr>
          <a:lstStyle/>
          <a:p>
            <a:r>
              <a:rPr lang="en-GB" sz="2800" b="1">
                <a:effectLst/>
                <a:latin typeface="Calibri" panose="020F0502020204030204" pitchFamily="34" charset="0"/>
                <a:ea typeface="Calibri" panose="020F0502020204030204" pitchFamily="34" charset="0"/>
                <a:cs typeface="Times New Roman" panose="02020603050405020304" pitchFamily="18" charset="0"/>
              </a:rPr>
              <a:t>Do you need guidance on setting up your food project?</a:t>
            </a:r>
            <a:br>
              <a:rPr lang="en-GB" sz="2800">
                <a:effectLst/>
                <a:latin typeface="Calibri" panose="020F0502020204030204" pitchFamily="34" charset="0"/>
                <a:ea typeface="Calibri" panose="020F0502020204030204" pitchFamily="34" charset="0"/>
                <a:cs typeface="Times New Roman" panose="02020603050405020304" pitchFamily="18" charset="0"/>
              </a:rPr>
            </a:br>
            <a:endParaRPr lang="en-GB" sz="2800"/>
          </a:p>
        </p:txBody>
      </p:sp>
      <p:sp>
        <p:nvSpPr>
          <p:cNvPr id="46" name="Freeform: Shape 45">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Content Placeholder 2">
            <a:extLst>
              <a:ext uri="{FF2B5EF4-FFF2-40B4-BE49-F238E27FC236}">
                <a16:creationId xmlns:a16="http://schemas.microsoft.com/office/drawing/2014/main" id="{8972199F-8EF2-2F8D-1EE5-61AB6EAECC4A}"/>
              </a:ext>
            </a:extLst>
          </p:cNvPr>
          <p:cNvSpPr>
            <a:spLocks noGrp="1"/>
          </p:cNvSpPr>
          <p:nvPr>
            <p:ph idx="1"/>
          </p:nvPr>
        </p:nvSpPr>
        <p:spPr>
          <a:xfrm>
            <a:off x="838200" y="1825625"/>
            <a:ext cx="5393361" cy="4351338"/>
          </a:xfrm>
        </p:spPr>
        <p:txBody>
          <a:bodyPr>
            <a:normAutofit/>
          </a:bodyPr>
          <a:lstStyle/>
          <a:p>
            <a:pPr>
              <a:spcAft>
                <a:spcPts val="800"/>
              </a:spcAft>
            </a:pPr>
            <a:r>
              <a:rPr lang="en-GB" sz="2000">
                <a:effectLst/>
                <a:latin typeface="Calibri" panose="020F0502020204030204" pitchFamily="34" charset="0"/>
                <a:ea typeface="Calibri" panose="020F0502020204030204" pitchFamily="34" charset="0"/>
                <a:cs typeface="Times New Roman" panose="02020603050405020304" pitchFamily="18" charset="0"/>
              </a:rPr>
              <a:t>Sustain has developed a toolkit, Growing Community Food Enterprises. This toolkit was produced as part of </a:t>
            </a:r>
            <a:r>
              <a:rPr lang="en-GB" sz="2000" err="1">
                <a:effectLst/>
                <a:latin typeface="Calibri" panose="020F0502020204030204" pitchFamily="34" charset="0"/>
                <a:ea typeface="Calibri" panose="020F0502020204030204" pitchFamily="34" charset="0"/>
                <a:cs typeface="Times New Roman" panose="02020603050405020304" pitchFamily="18" charset="0"/>
              </a:rPr>
              <a:t>Sustain’s</a:t>
            </a:r>
            <a:r>
              <a:rPr lang="en-GB" sz="2000">
                <a:effectLst/>
                <a:latin typeface="Calibri" panose="020F0502020204030204" pitchFamily="34" charset="0"/>
                <a:ea typeface="Calibri" panose="020F0502020204030204" pitchFamily="34" charset="0"/>
                <a:cs typeface="Times New Roman" panose="02020603050405020304" pitchFamily="18" charset="0"/>
              </a:rPr>
              <a:t> </a:t>
            </a:r>
            <a:r>
              <a:rPr lang="en-GB" sz="2000" u="sng">
                <a:effectLst/>
                <a:latin typeface="Calibri" panose="020F0502020204030204" pitchFamily="34" charset="0"/>
                <a:ea typeface="Calibri" panose="020F0502020204030204" pitchFamily="34" charset="0"/>
                <a:cs typeface="Times New Roman" panose="02020603050405020304" pitchFamily="18" charset="0"/>
                <a:hlinkClick r:id="rId2"/>
              </a:rPr>
              <a:t>Connecting Community Food Enterprises</a:t>
            </a:r>
            <a:r>
              <a:rPr lang="en-GB" sz="2000">
                <a:effectLst/>
                <a:latin typeface="Calibri" panose="020F0502020204030204" pitchFamily="34" charset="0"/>
                <a:ea typeface="Calibri" panose="020F0502020204030204" pitchFamily="34" charset="0"/>
                <a:cs typeface="Times New Roman" panose="02020603050405020304" pitchFamily="18" charset="0"/>
              </a:rPr>
              <a:t> project and aims to support community food projects to develop more sustainably, with tips, tools and guidance. If you are just starting out, it will be helpful to read through the toolkit and learn more about the different models of food support. </a:t>
            </a:r>
          </a:p>
          <a:p>
            <a:pPr>
              <a:spcAft>
                <a:spcPts val="800"/>
              </a:spcAft>
            </a:pPr>
            <a:r>
              <a:rPr lang="en-GB" sz="2000">
                <a:effectLst/>
                <a:latin typeface="Calibri" panose="020F0502020204030204" pitchFamily="34" charset="0"/>
                <a:ea typeface="Calibri" panose="020F0502020204030204" pitchFamily="34" charset="0"/>
                <a:cs typeface="Times New Roman" panose="02020603050405020304" pitchFamily="18" charset="0"/>
              </a:rPr>
              <a:t>Feeding Britain also have best practice guides and case studies on practical interventions and projects which tackle hunger on their </a:t>
            </a:r>
            <a:r>
              <a:rPr lang="en-GB" sz="2000" u="sng">
                <a:effectLst/>
                <a:latin typeface="Calibri" panose="020F0502020204030204" pitchFamily="34" charset="0"/>
                <a:ea typeface="Calibri" panose="020F0502020204030204" pitchFamily="34" charset="0"/>
                <a:cs typeface="Times New Roman" panose="02020603050405020304" pitchFamily="18" charset="0"/>
                <a:hlinkClick r:id="rId3"/>
              </a:rPr>
              <a:t>website</a:t>
            </a:r>
            <a:r>
              <a:rPr lang="en-GB" sz="200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8" name="Oval 47">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14" name="Picture 13" descr="Vegetables in a crate">
            <a:extLst>
              <a:ext uri="{FF2B5EF4-FFF2-40B4-BE49-F238E27FC236}">
                <a16:creationId xmlns:a16="http://schemas.microsoft.com/office/drawing/2014/main" id="{9E1209C4-99A2-2598-957F-3A02DBA68A97}"/>
              </a:ext>
            </a:extLst>
          </p:cNvPr>
          <p:cNvPicPr>
            <a:picLocks noChangeAspect="1"/>
          </p:cNvPicPr>
          <p:nvPr/>
        </p:nvPicPr>
        <p:blipFill>
          <a:blip r:embed="rId4"/>
          <a:srcRect l="10688" r="22562"/>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52" name="Freeform: Shape 51">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54" name="Straight Connector 53">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6" name="Freeform: Shape 55">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8" name="Freeform: Shape 57">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00129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22E338-B358-982A-5E9C-141BF5C8CF3A}"/>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DD8B66D-AE49-E584-BE36-44DA36E0B43D}"/>
              </a:ext>
            </a:extLst>
          </p:cNvPr>
          <p:cNvSpPr>
            <a:spLocks noGrp="1"/>
          </p:cNvSpPr>
          <p:nvPr>
            <p:ph type="title"/>
          </p:nvPr>
        </p:nvSpPr>
        <p:spPr>
          <a:xfrm>
            <a:off x="838201" y="365125"/>
            <a:ext cx="5393360" cy="1325563"/>
          </a:xfrm>
        </p:spPr>
        <p:txBody>
          <a:bodyPr>
            <a:normAutofit/>
          </a:bodyPr>
          <a:lstStyle/>
          <a:p>
            <a:r>
              <a:rPr lang="en-GB" sz="2800" b="1">
                <a:effectLst/>
                <a:latin typeface="Calibri" panose="020F0502020204030204" pitchFamily="34" charset="0"/>
                <a:ea typeface="Calibri" panose="020F0502020204030204" pitchFamily="34" charset="0"/>
                <a:cs typeface="Times New Roman" panose="02020603050405020304" pitchFamily="18" charset="0"/>
              </a:rPr>
              <a:t>Do you need guidance on setting up your food project?</a:t>
            </a:r>
            <a:br>
              <a:rPr lang="en-GB" sz="2800">
                <a:effectLst/>
                <a:latin typeface="Calibri" panose="020F0502020204030204" pitchFamily="34" charset="0"/>
                <a:ea typeface="Calibri" panose="020F0502020204030204" pitchFamily="34" charset="0"/>
                <a:cs typeface="Times New Roman" panose="02020603050405020304" pitchFamily="18" charset="0"/>
              </a:rPr>
            </a:br>
            <a:endParaRPr lang="en-GB" sz="2800"/>
          </a:p>
        </p:txBody>
      </p:sp>
      <p:sp>
        <p:nvSpPr>
          <p:cNvPr id="30" name="Freeform: Shape 29">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Content Placeholder 2">
            <a:extLst>
              <a:ext uri="{FF2B5EF4-FFF2-40B4-BE49-F238E27FC236}">
                <a16:creationId xmlns:a16="http://schemas.microsoft.com/office/drawing/2014/main" id="{3D0513FE-5B23-5A6B-FC8B-28728A2734E3}"/>
              </a:ext>
            </a:extLst>
          </p:cNvPr>
          <p:cNvSpPr>
            <a:spLocks noGrp="1"/>
          </p:cNvSpPr>
          <p:nvPr>
            <p:ph idx="1"/>
          </p:nvPr>
        </p:nvSpPr>
        <p:spPr>
          <a:xfrm>
            <a:off x="838200" y="1825625"/>
            <a:ext cx="5393361" cy="4351338"/>
          </a:xfrm>
        </p:spPr>
        <p:txBody>
          <a:bodyPr>
            <a:normAutofit/>
          </a:bodyPr>
          <a:lstStyle/>
          <a:p>
            <a:pPr>
              <a:spcAft>
                <a:spcPts val="800"/>
              </a:spcAft>
            </a:pPr>
            <a:r>
              <a:rPr lang="en-GB" sz="1800">
                <a:effectLst/>
                <a:latin typeface="Calibri" panose="020F0502020204030204" pitchFamily="34" charset="0"/>
                <a:ea typeface="Calibri" panose="020F0502020204030204" pitchFamily="34" charset="0"/>
                <a:cs typeface="Times New Roman" panose="02020603050405020304" pitchFamily="18" charset="0"/>
              </a:rPr>
              <a:t>If you are looking to set up a community meal/cooking project:</a:t>
            </a:r>
          </a:p>
          <a:p>
            <a:pPr marL="342900" lvl="0" indent="-342900">
              <a:buFont typeface="Calibri" panose="020F0502020204030204" pitchFamily="34" charset="0"/>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National Food Service London has a handbook you can access </a:t>
            </a:r>
            <a:r>
              <a:rPr lang="en-GB" sz="1800" u="sng">
                <a:effectLst/>
                <a:latin typeface="Calibri" panose="020F0502020204030204" pitchFamily="34" charset="0"/>
                <a:ea typeface="Calibri" panose="020F0502020204030204" pitchFamily="34" charset="0"/>
                <a:cs typeface="Times New Roman" panose="02020603050405020304" pitchFamily="18" charset="0"/>
                <a:hlinkClick r:id="rId2"/>
              </a:rPr>
              <a:t>here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Calibri" panose="020F0502020204030204" pitchFamily="34" charset="0"/>
              <a:buChar char="-"/>
            </a:pPr>
            <a:r>
              <a:rPr lang="en-GB" sz="1800" err="1">
                <a:effectLst/>
                <a:latin typeface="Calibri" panose="020F0502020204030204" pitchFamily="34" charset="0"/>
                <a:ea typeface="Calibri" panose="020F0502020204030204" pitchFamily="34" charset="0"/>
                <a:cs typeface="Times New Roman" panose="02020603050405020304" pitchFamily="18" charset="0"/>
              </a:rPr>
              <a:t>FoodCycle</a:t>
            </a:r>
            <a:r>
              <a:rPr lang="en-GB" sz="1800">
                <a:effectLst/>
                <a:latin typeface="Calibri" panose="020F0502020204030204" pitchFamily="34" charset="0"/>
                <a:ea typeface="Calibri" panose="020F0502020204030204" pitchFamily="34" charset="0"/>
                <a:cs typeface="Times New Roman" panose="02020603050405020304" pitchFamily="18" charset="0"/>
              </a:rPr>
              <a:t> Lewisham has a guide </a:t>
            </a:r>
            <a:r>
              <a:rPr lang="en-GB" sz="1800" u="sng">
                <a:effectLst/>
                <a:latin typeface="Calibri" panose="020F0502020204030204" pitchFamily="34" charset="0"/>
                <a:ea typeface="Calibri" panose="020F0502020204030204" pitchFamily="34" charset="0"/>
                <a:cs typeface="Times New Roman" panose="02020603050405020304" pitchFamily="18" charset="0"/>
                <a:hlinkClick r:id="rId3"/>
              </a:rPr>
              <a:t>here</a:t>
            </a:r>
            <a:r>
              <a:rPr lang="en-GB" sz="1800">
                <a:effectLst/>
                <a:latin typeface="Calibri" panose="020F0502020204030204" pitchFamily="34" charset="0"/>
                <a:ea typeface="Calibri" panose="020F0502020204030204" pitchFamily="34" charset="0"/>
                <a:cs typeface="Times New Roman" panose="02020603050405020304" pitchFamily="18" charset="0"/>
              </a:rPr>
              <a:t> and </a:t>
            </a:r>
            <a:r>
              <a:rPr lang="en-GB" sz="1800" u="sng">
                <a:effectLst/>
                <a:latin typeface="Calibri" panose="020F0502020204030204" pitchFamily="34" charset="0"/>
                <a:ea typeface="Calibri" panose="020F0502020204030204" pitchFamily="34" charset="0"/>
                <a:cs typeface="Times New Roman" panose="02020603050405020304" pitchFamily="18" charset="0"/>
                <a:hlinkClick r:id="rId4"/>
              </a:rPr>
              <a:t>here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800"/>
              </a:spcAft>
              <a:buFont typeface="Calibri" panose="020F0502020204030204" pitchFamily="34" charset="0"/>
              <a:buChar char="-"/>
            </a:pPr>
            <a:r>
              <a:rPr lang="en-GB" sz="1800">
                <a:effectLst/>
                <a:latin typeface="Calibri" panose="020F0502020204030204" pitchFamily="34" charset="0"/>
                <a:ea typeface="Calibri" panose="020F0502020204030204" pitchFamily="34" charset="0"/>
                <a:cs typeface="Times New Roman" panose="02020603050405020304" pitchFamily="18" charset="0"/>
              </a:rPr>
              <a:t>Food for Life has a video </a:t>
            </a:r>
            <a:r>
              <a:rPr lang="en-GB" sz="1800" u="sng">
                <a:effectLst/>
                <a:latin typeface="Calibri" panose="020F0502020204030204" pitchFamily="34" charset="0"/>
                <a:ea typeface="Calibri" panose="020F0502020204030204" pitchFamily="34" charset="0"/>
                <a:cs typeface="Times New Roman" panose="02020603050405020304" pitchFamily="18" charset="0"/>
                <a:hlinkClick r:id="rId5"/>
              </a:rPr>
              <a:t>here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r>
              <a:rPr lang="en-GB" sz="1800">
                <a:effectLst/>
                <a:latin typeface="Calibri" panose="020F0502020204030204" pitchFamily="34" charset="0"/>
                <a:ea typeface="Calibri" panose="020F0502020204030204" pitchFamily="34" charset="0"/>
                <a:cs typeface="Times New Roman" panose="02020603050405020304" pitchFamily="18" charset="0"/>
              </a:rPr>
              <a:t>For growing/gardening projects, Southwark Council has officers dedicated to supporting community gardens in the borough. You can subscribe to their newsletter via </a:t>
            </a:r>
            <a:r>
              <a:rPr lang="en-GB" sz="1800" u="sng">
                <a:effectLst/>
                <a:latin typeface="Calibri" panose="020F0502020204030204" pitchFamily="34" charset="0"/>
                <a:ea typeface="Calibri" panose="020F0502020204030204" pitchFamily="34" charset="0"/>
                <a:cs typeface="Times New Roman" panose="02020603050405020304" pitchFamily="18" charset="0"/>
                <a:hlinkClick r:id="rId6"/>
              </a:rPr>
              <a:t>CommunityGardening@southwark.gov.uk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a:p>
        </p:txBody>
      </p:sp>
      <p:sp>
        <p:nvSpPr>
          <p:cNvPr id="32" name="Oval 31">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14" name="Picture 13" descr="Vegetables in a crate">
            <a:extLst>
              <a:ext uri="{FF2B5EF4-FFF2-40B4-BE49-F238E27FC236}">
                <a16:creationId xmlns:a16="http://schemas.microsoft.com/office/drawing/2014/main" id="{6EAE1A7C-AA69-D347-9B34-DF3538110953}"/>
              </a:ext>
            </a:extLst>
          </p:cNvPr>
          <p:cNvPicPr>
            <a:picLocks noChangeAspect="1"/>
          </p:cNvPicPr>
          <p:nvPr/>
        </p:nvPicPr>
        <p:blipFill>
          <a:blip r:embed="rId7"/>
          <a:srcRect l="10688" r="22562"/>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6" name="Freeform: Shape 35">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38" name="Straight Connector 37">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0" name="Freeform: Shape 39">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56716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FF6711-0393-7095-5242-DEF9CAED5472}"/>
              </a:ext>
            </a:extLst>
          </p:cNvPr>
          <p:cNvSpPr>
            <a:spLocks noGrp="1"/>
          </p:cNvSpPr>
          <p:nvPr>
            <p:ph type="ctrTitle"/>
          </p:nvPr>
        </p:nvSpPr>
        <p:spPr>
          <a:xfrm>
            <a:off x="6194716" y="739978"/>
            <a:ext cx="5334930" cy="3004145"/>
          </a:xfrm>
        </p:spPr>
        <p:txBody>
          <a:bodyPr>
            <a:normAutofit/>
          </a:bodyPr>
          <a:lstStyle/>
          <a:p>
            <a:r>
              <a:rPr lang="en-GB" sz="4200" b="1">
                <a:effectLst/>
                <a:latin typeface="Calibri" panose="020F0502020204030204" pitchFamily="34" charset="0"/>
                <a:ea typeface="Calibri" panose="020F0502020204030204" pitchFamily="34" charset="0"/>
                <a:cs typeface="Times New Roman" panose="02020603050405020304" pitchFamily="18" charset="0"/>
              </a:rPr>
              <a:t>Things to consider when running a community food project</a:t>
            </a:r>
            <a:br>
              <a:rPr lang="en-GB" sz="4200">
                <a:effectLst/>
                <a:latin typeface="Calibri" panose="020F0502020204030204" pitchFamily="34" charset="0"/>
                <a:ea typeface="Calibri" panose="020F0502020204030204" pitchFamily="34" charset="0"/>
                <a:cs typeface="Times New Roman" panose="02020603050405020304" pitchFamily="18" charset="0"/>
              </a:rPr>
            </a:br>
            <a:endParaRPr lang="en-GB" sz="4200"/>
          </a:p>
        </p:txBody>
      </p:sp>
      <p:sp>
        <p:nvSpPr>
          <p:cNvPr id="5" name="Subtitle 4">
            <a:extLst>
              <a:ext uri="{FF2B5EF4-FFF2-40B4-BE49-F238E27FC236}">
                <a16:creationId xmlns:a16="http://schemas.microsoft.com/office/drawing/2014/main" id="{EDC3E907-4996-E68D-4721-B264E4F83B2B}"/>
              </a:ext>
            </a:extLst>
          </p:cNvPr>
          <p:cNvSpPr>
            <a:spLocks noGrp="1"/>
          </p:cNvSpPr>
          <p:nvPr>
            <p:ph type="subTitle" idx="1"/>
          </p:nvPr>
        </p:nvSpPr>
        <p:spPr>
          <a:xfrm>
            <a:off x="6194715" y="3836197"/>
            <a:ext cx="5334931" cy="2189214"/>
          </a:xfrm>
        </p:spPr>
        <p:txBody>
          <a:bodyPr>
            <a:normAutofit/>
          </a:bodyPr>
          <a:lstStyle/>
          <a:p>
            <a:r>
              <a:rPr lang="en-GB"/>
              <a:t>Tips for getting started </a:t>
            </a:r>
          </a:p>
        </p:txBody>
      </p:sp>
      <p:sp>
        <p:nvSpPr>
          <p:cNvPr id="57" name="Freeform: Shape 56">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Shape 58">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18" name="Picture 17" descr="Variety of fresh salads">
            <a:extLst>
              <a:ext uri="{FF2B5EF4-FFF2-40B4-BE49-F238E27FC236}">
                <a16:creationId xmlns:a16="http://schemas.microsoft.com/office/drawing/2014/main" id="{0510E9A3-0848-1D37-ABE2-894D2FD4375C}"/>
              </a:ext>
            </a:extLst>
          </p:cNvPr>
          <p:cNvPicPr>
            <a:picLocks noChangeAspect="1"/>
          </p:cNvPicPr>
          <p:nvPr/>
        </p:nvPicPr>
        <p:blipFill>
          <a:blip r:embed="rId2"/>
          <a:srcRect l="12225" r="21024" b="-1"/>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67" name="Freeform: Shape 66">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79613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999CBAB-0D82-0FD1-21E8-705B07FF2795}"/>
              </a:ext>
            </a:extLst>
          </p:cNvPr>
          <p:cNvSpPr>
            <a:spLocks noGrp="1"/>
          </p:cNvSpPr>
          <p:nvPr>
            <p:ph type="title"/>
          </p:nvPr>
        </p:nvSpPr>
        <p:spPr>
          <a:xfrm>
            <a:off x="838201" y="365125"/>
            <a:ext cx="5393360" cy="1325563"/>
          </a:xfrm>
        </p:spPr>
        <p:txBody>
          <a:bodyPr>
            <a:normAutofit/>
          </a:bodyPr>
          <a:lstStyle/>
          <a:p>
            <a:r>
              <a:rPr lang="en-GB" sz="2800"/>
              <a:t>Are there any other food banks/projects near you? </a:t>
            </a:r>
            <a:br>
              <a:rPr lang="en-GB" sz="2800"/>
            </a:br>
            <a:endParaRPr lang="en-GB" sz="2800"/>
          </a:p>
        </p:txBody>
      </p:sp>
      <p:sp>
        <p:nvSpPr>
          <p:cNvPr id="80" name="Freeform: Shape 79">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C9671EA-241D-093C-6635-B4D1C341FB7D}"/>
              </a:ext>
            </a:extLst>
          </p:cNvPr>
          <p:cNvSpPr>
            <a:spLocks noGrp="1"/>
          </p:cNvSpPr>
          <p:nvPr>
            <p:ph idx="1"/>
          </p:nvPr>
        </p:nvSpPr>
        <p:spPr>
          <a:xfrm>
            <a:off x="838200" y="1825625"/>
            <a:ext cx="5393361" cy="4351338"/>
          </a:xfrm>
        </p:spPr>
        <p:txBody>
          <a:bodyPr>
            <a:normAutofit/>
          </a:bodyPr>
          <a:lstStyle/>
          <a:p>
            <a:pPr lvl="0"/>
            <a:r>
              <a:rPr lang="en-GB"/>
              <a:t>We encourage you to take a look at our </a:t>
            </a:r>
            <a:r>
              <a:rPr lang="en-GB">
                <a:hlinkClick r:id="rId2"/>
              </a:rPr>
              <a:t>SFAA food map</a:t>
            </a:r>
            <a:r>
              <a:rPr lang="en-GB"/>
              <a:t>, which will show you many of the other free food and meal projects in Southwark near you. </a:t>
            </a:r>
          </a:p>
          <a:p>
            <a:pPr lvl="0"/>
            <a:r>
              <a:rPr lang="en-GB"/>
              <a:t>Is your project different to other nearby projects? Or could you collaborate with or support another project? </a:t>
            </a:r>
          </a:p>
          <a:p>
            <a:endParaRPr lang="en-GB"/>
          </a:p>
        </p:txBody>
      </p:sp>
      <p:sp>
        <p:nvSpPr>
          <p:cNvPr id="82" name="Oval 81">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5" name="Picture 4" descr="A food in a truck&#10;&#10;Description automatically generated with medium confidence">
            <a:extLst>
              <a:ext uri="{FF2B5EF4-FFF2-40B4-BE49-F238E27FC236}">
                <a16:creationId xmlns:a16="http://schemas.microsoft.com/office/drawing/2014/main" id="{7FC4DC4E-3FDC-3C9B-E58E-775B35A926B7}"/>
              </a:ext>
            </a:extLst>
          </p:cNvPr>
          <p:cNvPicPr>
            <a:picLocks noChangeAspect="1"/>
          </p:cNvPicPr>
          <p:nvPr/>
        </p:nvPicPr>
        <p:blipFill>
          <a:blip r:embed="rId3">
            <a:extLst>
              <a:ext uri="{28A0092B-C50C-407E-A947-70E740481C1C}">
                <a14:useLocalDpi xmlns:a14="http://schemas.microsoft.com/office/drawing/2010/main" val="0"/>
              </a:ext>
            </a:extLst>
          </a:blip>
          <a:srcRect t="9071" b="24179"/>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86" name="Freeform: Shape 85">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88" name="Straight Connector 87">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90" name="Freeform: Shape 89">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2" name="Freeform: Shape 91">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70053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a6d12c6-d0c6-44c0-9e07-8383de0ea616" xsi:nil="true"/>
    <lcf76f155ced4ddcb4097134ff3c332f xmlns="97fd33b8-b979-4b15-826b-be7aa140c67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C0C28A744DE4C4EA64AAB1FA89AC91D" ma:contentTypeVersion="18" ma:contentTypeDescription="Create a new document." ma:contentTypeScope="" ma:versionID="c6fabb1bf4b20390a41a83c2e8c4e07f">
  <xsd:schema xmlns:xsd="http://www.w3.org/2001/XMLSchema" xmlns:xs="http://www.w3.org/2001/XMLSchema" xmlns:p="http://schemas.microsoft.com/office/2006/metadata/properties" xmlns:ns2="ea6d12c6-d0c6-44c0-9e07-8383de0ea616" xmlns:ns3="97fd33b8-b979-4b15-826b-be7aa140c678" targetNamespace="http://schemas.microsoft.com/office/2006/metadata/properties" ma:root="true" ma:fieldsID="b657b9648483ffe03f49a3428e3ed0ee" ns2:_="" ns3:_="">
    <xsd:import namespace="ea6d12c6-d0c6-44c0-9e07-8383de0ea616"/>
    <xsd:import namespace="97fd33b8-b979-4b15-826b-be7aa140c67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6d12c6-d0c6-44c0-9e07-8383de0ea6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ad16f8d-a612-4ed5-a889-91b1901ef362}" ma:internalName="TaxCatchAll" ma:showField="CatchAllData" ma:web="ea6d12c6-d0c6-44c0-9e07-8383de0ea61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fd33b8-b979-4b15-826b-be7aa140c67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2eeced1-177a-4bdf-8acd-1119088337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6380A6-084D-44AE-A3E7-F1A4DDA08333}">
  <ds:schemaRefs>
    <ds:schemaRef ds:uri="http://schemas.microsoft.com/sharepoint/v3/contenttype/forms"/>
  </ds:schemaRefs>
</ds:datastoreItem>
</file>

<file path=customXml/itemProps2.xml><?xml version="1.0" encoding="utf-8"?>
<ds:datastoreItem xmlns:ds="http://schemas.openxmlformats.org/officeDocument/2006/customXml" ds:itemID="{87171892-1FE5-416C-8C79-E53F4ACFB4C1}">
  <ds:schemaRefs>
    <ds:schemaRef ds:uri="http://purl.org/dc/elements/1.1/"/>
    <ds:schemaRef ds:uri="http://schemas.microsoft.com/office/2006/metadata/properties"/>
    <ds:schemaRef ds:uri="ea6d12c6-d0c6-44c0-9e07-8383de0ea616"/>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97fd33b8-b979-4b15-826b-be7aa140c678"/>
    <ds:schemaRef ds:uri="http://www.w3.org/XML/1998/namespace"/>
  </ds:schemaRefs>
</ds:datastoreItem>
</file>

<file path=customXml/itemProps3.xml><?xml version="1.0" encoding="utf-8"?>
<ds:datastoreItem xmlns:ds="http://schemas.openxmlformats.org/officeDocument/2006/customXml" ds:itemID="{F626DCA0-AE80-42BE-954A-6FD1C0D472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6d12c6-d0c6-44c0-9e07-8383de0ea616"/>
    <ds:schemaRef ds:uri="97fd33b8-b979-4b15-826b-be7aa140c6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403</TotalTime>
  <Words>1402</Words>
  <Application>Microsoft Office PowerPoint</Application>
  <PresentationFormat>Widescreen</PresentationFormat>
  <Paragraphs>85</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Symbol</vt:lpstr>
      <vt:lpstr>Office Theme</vt:lpstr>
      <vt:lpstr>Food Project Guidance – Southwark </vt:lpstr>
      <vt:lpstr>Information/guidance for food projects in Southwark</vt:lpstr>
      <vt:lpstr>Are you a member of the Southwark Food Action Alliance (SFAA)?  </vt:lpstr>
      <vt:lpstr>Have you notified the Council’s Food Safety Team that you are operating? </vt:lpstr>
      <vt:lpstr>Do you need support in accessing food? </vt:lpstr>
      <vt:lpstr>Do you need guidance on setting up your food project? </vt:lpstr>
      <vt:lpstr>Do you need guidance on setting up your food project? </vt:lpstr>
      <vt:lpstr>Things to consider when running a community food project </vt:lpstr>
      <vt:lpstr>Are there any other food banks/projects near you?  </vt:lpstr>
      <vt:lpstr>Do you have wraparound support in place, so that residents do not need to rely long-term on food parcels?</vt:lpstr>
      <vt:lpstr>Do you have wraparound support in place, so that residents do not need to rely long-term on food parcels?</vt:lpstr>
      <vt:lpstr>Do you have wraparound support in place, so that residents do not need to rely long-term on food parcels?</vt:lpstr>
      <vt:lpstr>What could you do to ensure that food parcels/meals are healthy and culturally appropriate?  </vt:lpstr>
      <vt:lpstr>How do you support people with disabilities to access your service? </vt:lpstr>
      <vt:lpstr>Do you have an eligibility criteria? </vt:lpstr>
      <vt:lpstr>Do you have a safeguarding policy in place?  </vt:lpstr>
      <vt:lpstr>What are your processes for volunteering recruitment and management?  </vt:lpstr>
      <vt:lpstr>Do your staff and volunteers have training working with clients?  </vt:lpstr>
      <vt:lpstr>Is dignity embedded into the design and practice? </vt:lpstr>
      <vt:lpstr>Dignity Principles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Trin Gong</dc:creator>
  <cp:lastModifiedBy>Nina Towers</cp:lastModifiedBy>
  <cp:revision>2</cp:revision>
  <dcterms:created xsi:type="dcterms:W3CDTF">2023-01-10T15:20:11Z</dcterms:created>
  <dcterms:modified xsi:type="dcterms:W3CDTF">2024-10-17T09:08:12Z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0x0101008C0C28A744DE4C4EA64AAB1FA89AC91D</vt:lpwstr>
  </property>
  <property fmtid="{D5CDD505-2E9C-101B-9397-08002B2CF9AE}" pid="3" name="MediaServiceImageTags">
    <vt:lpwstr/>
  </property>
</Properties>
</file>