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67" r:id="rId6"/>
    <p:sldId id="268" r:id="rId7"/>
    <p:sldId id="284" r:id="rId8"/>
    <p:sldId id="278" r:id="rId9"/>
    <p:sldId id="270" r:id="rId10"/>
    <p:sldId id="288" r:id="rId11"/>
    <p:sldId id="280" r:id="rId12"/>
    <p:sldId id="282" r:id="rId13"/>
    <p:sldId id="281" r:id="rId14"/>
    <p:sldId id="271" r:id="rId15"/>
    <p:sldId id="283" r:id="rId16"/>
    <p:sldId id="285" r:id="rId17"/>
    <p:sldId id="286" r:id="rId18"/>
    <p:sldId id="287" r:id="rId19"/>
    <p:sldId id="274"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920F01-42E6-462E-82FB-C8C8A8DF0065}" v="55" dt="2025-09-16T15:28:50.8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n Gong" userId="8689a0c6-1d38-4207-9c0b-c6ca46a3b0c3" providerId="ADAL" clId="{21FFFC1A-B3E6-4E6C-8F33-AEE93A6C68FA}"/>
    <pc:docChg chg="undo custSel addSld modSld">
      <pc:chgData name="Trin Gong" userId="8689a0c6-1d38-4207-9c0b-c6ca46a3b0c3" providerId="ADAL" clId="{21FFFC1A-B3E6-4E6C-8F33-AEE93A6C68FA}" dt="2025-09-16T15:28:56.488" v="681" actId="255"/>
      <pc:docMkLst>
        <pc:docMk/>
      </pc:docMkLst>
      <pc:sldChg chg="addSp delSp modSp mod">
        <pc:chgData name="Trin Gong" userId="8689a0c6-1d38-4207-9c0b-c6ca46a3b0c3" providerId="ADAL" clId="{21FFFC1A-B3E6-4E6C-8F33-AEE93A6C68FA}" dt="2025-09-16T11:46:11.146" v="280" actId="20577"/>
        <pc:sldMkLst>
          <pc:docMk/>
          <pc:sldMk cId="3027538950" sldId="257"/>
        </pc:sldMkLst>
        <pc:spChg chg="mod">
          <ac:chgData name="Trin Gong" userId="8689a0c6-1d38-4207-9c0b-c6ca46a3b0c3" providerId="ADAL" clId="{21FFFC1A-B3E6-4E6C-8F33-AEE93A6C68FA}" dt="2025-09-16T11:45:54.547" v="266" actId="26606"/>
          <ac:spMkLst>
            <pc:docMk/>
            <pc:sldMk cId="3027538950" sldId="257"/>
            <ac:spMk id="2" creationId="{3C7C2C51-A6AF-581E-5654-FE93FB349E7F}"/>
          </ac:spMkLst>
        </pc:spChg>
        <pc:spChg chg="mod">
          <ac:chgData name="Trin Gong" userId="8689a0c6-1d38-4207-9c0b-c6ca46a3b0c3" providerId="ADAL" clId="{21FFFC1A-B3E6-4E6C-8F33-AEE93A6C68FA}" dt="2025-09-16T11:46:11.146" v="280" actId="20577"/>
          <ac:spMkLst>
            <pc:docMk/>
            <pc:sldMk cId="3027538950" sldId="257"/>
            <ac:spMk id="3" creationId="{9E07750E-3C3C-FEC0-A242-4AFFA52C7220}"/>
          </ac:spMkLst>
        </pc:spChg>
        <pc:spChg chg="del">
          <ac:chgData name="Trin Gong" userId="8689a0c6-1d38-4207-9c0b-c6ca46a3b0c3" providerId="ADAL" clId="{21FFFC1A-B3E6-4E6C-8F33-AEE93A6C68FA}" dt="2025-09-16T11:43:38.639" v="244" actId="26606"/>
          <ac:spMkLst>
            <pc:docMk/>
            <pc:sldMk cId="3027538950" sldId="257"/>
            <ac:spMk id="92" creationId="{362D44EE-C852-4460-B8B5-C4F2BC20510C}"/>
          </ac:spMkLst>
        </pc:spChg>
        <pc:spChg chg="del">
          <ac:chgData name="Trin Gong" userId="8689a0c6-1d38-4207-9c0b-c6ca46a3b0c3" providerId="ADAL" clId="{21FFFC1A-B3E6-4E6C-8F33-AEE93A6C68FA}" dt="2025-09-16T11:43:38.639" v="244" actId="26606"/>
          <ac:spMkLst>
            <pc:docMk/>
            <pc:sldMk cId="3027538950" sldId="257"/>
            <ac:spMk id="94" creationId="{658970D8-8D1D-4B5C-894B-E871CC86543D}"/>
          </ac:spMkLst>
        </pc:spChg>
        <pc:spChg chg="del">
          <ac:chgData name="Trin Gong" userId="8689a0c6-1d38-4207-9c0b-c6ca46a3b0c3" providerId="ADAL" clId="{21FFFC1A-B3E6-4E6C-8F33-AEE93A6C68FA}" dt="2025-09-16T11:43:38.639" v="244" actId="26606"/>
          <ac:spMkLst>
            <pc:docMk/>
            <pc:sldMk cId="3027538950" sldId="257"/>
            <ac:spMk id="98" creationId="{03C2051E-A88D-48E5-BACF-AAED17892722}"/>
          </ac:spMkLst>
        </pc:spChg>
        <pc:spChg chg="del">
          <ac:chgData name="Trin Gong" userId="8689a0c6-1d38-4207-9c0b-c6ca46a3b0c3" providerId="ADAL" clId="{21FFFC1A-B3E6-4E6C-8F33-AEE93A6C68FA}" dt="2025-09-16T11:43:38.639" v="244" actId="26606"/>
          <ac:spMkLst>
            <pc:docMk/>
            <pc:sldMk cId="3027538950" sldId="257"/>
            <ac:spMk id="102" creationId="{D2929CB1-0E3C-4B2D-ADC5-0154FB33BA44}"/>
          </ac:spMkLst>
        </pc:spChg>
        <pc:spChg chg="del">
          <ac:chgData name="Trin Gong" userId="8689a0c6-1d38-4207-9c0b-c6ca46a3b0c3" providerId="ADAL" clId="{21FFFC1A-B3E6-4E6C-8F33-AEE93A6C68FA}" dt="2025-09-16T11:43:38.639" v="244" actId="26606"/>
          <ac:spMkLst>
            <pc:docMk/>
            <pc:sldMk cId="3027538950" sldId="257"/>
            <ac:spMk id="104" creationId="{5F2F0C84-BE8C-4DC2-A6D3-30349A801D5C}"/>
          </ac:spMkLst>
        </pc:spChg>
        <pc:spChg chg="add del">
          <ac:chgData name="Trin Gong" userId="8689a0c6-1d38-4207-9c0b-c6ca46a3b0c3" providerId="ADAL" clId="{21FFFC1A-B3E6-4E6C-8F33-AEE93A6C68FA}" dt="2025-09-16T11:43:49.972" v="245" actId="26606"/>
          <ac:spMkLst>
            <pc:docMk/>
            <pc:sldMk cId="3027538950" sldId="257"/>
            <ac:spMk id="109" creationId="{347D6575-0B06-40B2-9D0F-298202F6BCAC}"/>
          </ac:spMkLst>
        </pc:spChg>
        <pc:spChg chg="add del">
          <ac:chgData name="Trin Gong" userId="8689a0c6-1d38-4207-9c0b-c6ca46a3b0c3" providerId="ADAL" clId="{21FFFC1A-B3E6-4E6C-8F33-AEE93A6C68FA}" dt="2025-09-16T11:43:49.972" v="245" actId="26606"/>
          <ac:spMkLst>
            <pc:docMk/>
            <pc:sldMk cId="3027538950" sldId="257"/>
            <ac:spMk id="111" creationId="{E2B33195-5BCA-4BB7-A82D-6739522687DD}"/>
          </ac:spMkLst>
        </pc:spChg>
        <pc:spChg chg="add del">
          <ac:chgData name="Trin Gong" userId="8689a0c6-1d38-4207-9c0b-c6ca46a3b0c3" providerId="ADAL" clId="{21FFFC1A-B3E6-4E6C-8F33-AEE93A6C68FA}" dt="2025-09-16T11:43:49.972" v="245" actId="26606"/>
          <ac:spMkLst>
            <pc:docMk/>
            <pc:sldMk cId="3027538950" sldId="257"/>
            <ac:spMk id="113" creationId="{CF8AD9F3-9AF6-494F-83A3-2F677563935C}"/>
          </ac:spMkLst>
        </pc:spChg>
        <pc:spChg chg="add del">
          <ac:chgData name="Trin Gong" userId="8689a0c6-1d38-4207-9c0b-c6ca46a3b0c3" providerId="ADAL" clId="{21FFFC1A-B3E6-4E6C-8F33-AEE93A6C68FA}" dt="2025-09-16T11:43:49.972" v="245" actId="26606"/>
          <ac:spMkLst>
            <pc:docMk/>
            <pc:sldMk cId="3027538950" sldId="257"/>
            <ac:spMk id="115" creationId="{0DA5DB8B-7E5C-4ABC-8069-A9A8806F3976}"/>
          </ac:spMkLst>
        </pc:spChg>
        <pc:spChg chg="add del">
          <ac:chgData name="Trin Gong" userId="8689a0c6-1d38-4207-9c0b-c6ca46a3b0c3" providerId="ADAL" clId="{21FFFC1A-B3E6-4E6C-8F33-AEE93A6C68FA}" dt="2025-09-16T11:45:54.547" v="266" actId="26606"/>
          <ac:spMkLst>
            <pc:docMk/>
            <pc:sldMk cId="3027538950" sldId="257"/>
            <ac:spMk id="120" creationId="{06DA9DF9-31F7-4056-B42E-878CC92417B8}"/>
          </ac:spMkLst>
        </pc:spChg>
        <pc:spChg chg="add del">
          <ac:chgData name="Trin Gong" userId="8689a0c6-1d38-4207-9c0b-c6ca46a3b0c3" providerId="ADAL" clId="{21FFFC1A-B3E6-4E6C-8F33-AEE93A6C68FA}" dt="2025-09-16T11:46:02.781" v="267" actId="26606"/>
          <ac:spMkLst>
            <pc:docMk/>
            <pc:sldMk cId="3027538950" sldId="257"/>
            <ac:spMk id="125" creationId="{8D0D6D3E-D7F9-4591-9CA9-DDF4DB1F73DA}"/>
          </ac:spMkLst>
        </pc:spChg>
        <pc:spChg chg="add del">
          <ac:chgData name="Trin Gong" userId="8689a0c6-1d38-4207-9c0b-c6ca46a3b0c3" providerId="ADAL" clId="{21FFFC1A-B3E6-4E6C-8F33-AEE93A6C68FA}" dt="2025-09-16T11:46:02.781" v="267" actId="26606"/>
          <ac:spMkLst>
            <pc:docMk/>
            <pc:sldMk cId="3027538950" sldId="257"/>
            <ac:spMk id="127" creationId="{C4C9F2B0-1044-46EB-8AEB-C3BFFDE6C2CC}"/>
          </ac:spMkLst>
        </pc:spChg>
        <pc:spChg chg="add del">
          <ac:chgData name="Trin Gong" userId="8689a0c6-1d38-4207-9c0b-c6ca46a3b0c3" providerId="ADAL" clId="{21FFFC1A-B3E6-4E6C-8F33-AEE93A6C68FA}" dt="2025-09-16T11:46:02.781" v="267" actId="26606"/>
          <ac:spMkLst>
            <pc:docMk/>
            <pc:sldMk cId="3027538950" sldId="257"/>
            <ac:spMk id="129" creationId="{D28B54C3-B57B-472A-B96E-1FCB67093DC2}"/>
          </ac:spMkLst>
        </pc:spChg>
        <pc:spChg chg="add del">
          <ac:chgData name="Trin Gong" userId="8689a0c6-1d38-4207-9c0b-c6ca46a3b0c3" providerId="ADAL" clId="{21FFFC1A-B3E6-4E6C-8F33-AEE93A6C68FA}" dt="2025-09-16T11:46:02.781" v="267" actId="26606"/>
          <ac:spMkLst>
            <pc:docMk/>
            <pc:sldMk cId="3027538950" sldId="257"/>
            <ac:spMk id="131" creationId="{7DB3C429-F8DA-49B9-AF84-21996FCF78B5}"/>
          </ac:spMkLst>
        </pc:spChg>
        <pc:spChg chg="add">
          <ac:chgData name="Trin Gong" userId="8689a0c6-1d38-4207-9c0b-c6ca46a3b0c3" providerId="ADAL" clId="{21FFFC1A-B3E6-4E6C-8F33-AEE93A6C68FA}" dt="2025-09-16T11:46:02.781" v="267" actId="26606"/>
          <ac:spMkLst>
            <pc:docMk/>
            <pc:sldMk cId="3027538950" sldId="257"/>
            <ac:spMk id="136" creationId="{A4E37431-20F0-4DD6-84A9-ED2B644943A2}"/>
          </ac:spMkLst>
        </pc:spChg>
        <pc:spChg chg="add">
          <ac:chgData name="Trin Gong" userId="8689a0c6-1d38-4207-9c0b-c6ca46a3b0c3" providerId="ADAL" clId="{21FFFC1A-B3E6-4E6C-8F33-AEE93A6C68FA}" dt="2025-09-16T11:46:02.781" v="267" actId="26606"/>
          <ac:spMkLst>
            <pc:docMk/>
            <pc:sldMk cId="3027538950" sldId="257"/>
            <ac:spMk id="138" creationId="{0AE98B72-66C6-4AB4-AF0D-BA830DE86393}"/>
          </ac:spMkLst>
        </pc:spChg>
        <pc:spChg chg="add">
          <ac:chgData name="Trin Gong" userId="8689a0c6-1d38-4207-9c0b-c6ca46a3b0c3" providerId="ADAL" clId="{21FFFC1A-B3E6-4E6C-8F33-AEE93A6C68FA}" dt="2025-09-16T11:46:02.781" v="267" actId="26606"/>
          <ac:spMkLst>
            <pc:docMk/>
            <pc:sldMk cId="3027538950" sldId="257"/>
            <ac:spMk id="140" creationId="{407EAFC6-733F-403D-BB4D-05A3A28742F1}"/>
          </ac:spMkLst>
        </pc:spChg>
        <pc:spChg chg="add">
          <ac:chgData name="Trin Gong" userId="8689a0c6-1d38-4207-9c0b-c6ca46a3b0c3" providerId="ADAL" clId="{21FFFC1A-B3E6-4E6C-8F33-AEE93A6C68FA}" dt="2025-09-16T11:46:02.781" v="267" actId="26606"/>
          <ac:spMkLst>
            <pc:docMk/>
            <pc:sldMk cId="3027538950" sldId="257"/>
            <ac:spMk id="144" creationId="{C69C79E1-F916-4929-A4F3-DE763D4BFA57}"/>
          </ac:spMkLst>
        </pc:spChg>
        <pc:spChg chg="add">
          <ac:chgData name="Trin Gong" userId="8689a0c6-1d38-4207-9c0b-c6ca46a3b0c3" providerId="ADAL" clId="{21FFFC1A-B3E6-4E6C-8F33-AEE93A6C68FA}" dt="2025-09-16T11:46:02.781" v="267" actId="26606"/>
          <ac:spMkLst>
            <pc:docMk/>
            <pc:sldMk cId="3027538950" sldId="257"/>
            <ac:spMk id="146" creationId="{767334AB-16BD-4EC7-8C6B-4B5171600933}"/>
          </ac:spMkLst>
        </pc:spChg>
        <pc:picChg chg="mod">
          <ac:chgData name="Trin Gong" userId="8689a0c6-1d38-4207-9c0b-c6ca46a3b0c3" providerId="ADAL" clId="{21FFFC1A-B3E6-4E6C-8F33-AEE93A6C68FA}" dt="2025-09-16T11:45:54.547" v="266" actId="26606"/>
          <ac:picMkLst>
            <pc:docMk/>
            <pc:sldMk cId="3027538950" sldId="257"/>
            <ac:picMk id="5" creationId="{B9D42FD2-301E-B1E2-460D-ACB5E0E43BAB}"/>
          </ac:picMkLst>
        </pc:picChg>
      </pc:sldChg>
      <pc:sldChg chg="addSp delSp modSp mod">
        <pc:chgData name="Trin Gong" userId="8689a0c6-1d38-4207-9c0b-c6ca46a3b0c3" providerId="ADAL" clId="{21FFFC1A-B3E6-4E6C-8F33-AEE93A6C68FA}" dt="2025-09-16T11:43:58.210" v="246" actId="26606"/>
        <pc:sldMkLst>
          <pc:docMk/>
          <pc:sldMk cId="1234523330" sldId="267"/>
        </pc:sldMkLst>
        <pc:spChg chg="mod">
          <ac:chgData name="Trin Gong" userId="8689a0c6-1d38-4207-9c0b-c6ca46a3b0c3" providerId="ADAL" clId="{21FFFC1A-B3E6-4E6C-8F33-AEE93A6C68FA}" dt="2025-09-16T11:43:58.210" v="246" actId="26606"/>
          <ac:spMkLst>
            <pc:docMk/>
            <pc:sldMk cId="1234523330" sldId="267"/>
            <ac:spMk id="2" creationId="{77D8500E-44BD-A4EB-9417-1CA3593F4920}"/>
          </ac:spMkLst>
        </pc:spChg>
        <pc:spChg chg="mod">
          <ac:chgData name="Trin Gong" userId="8689a0c6-1d38-4207-9c0b-c6ca46a3b0c3" providerId="ADAL" clId="{21FFFC1A-B3E6-4E6C-8F33-AEE93A6C68FA}" dt="2025-09-16T11:43:58.210" v="246" actId="26606"/>
          <ac:spMkLst>
            <pc:docMk/>
            <pc:sldMk cId="1234523330" sldId="267"/>
            <ac:spMk id="3" creationId="{8218050E-19B3-1650-1490-267CDCEFD1EB}"/>
          </ac:spMkLst>
        </pc:spChg>
        <pc:spChg chg="del">
          <ac:chgData name="Trin Gong" userId="8689a0c6-1d38-4207-9c0b-c6ca46a3b0c3" providerId="ADAL" clId="{21FFFC1A-B3E6-4E6C-8F33-AEE93A6C68FA}" dt="2025-09-16T11:43:58.210" v="246" actId="26606"/>
          <ac:spMkLst>
            <pc:docMk/>
            <pc:sldMk cId="1234523330" sldId="267"/>
            <ac:spMk id="142" creationId="{2EB492CD-616E-47F8-933B-5E2D952A0593}"/>
          </ac:spMkLst>
        </pc:spChg>
        <pc:spChg chg="del">
          <ac:chgData name="Trin Gong" userId="8689a0c6-1d38-4207-9c0b-c6ca46a3b0c3" providerId="ADAL" clId="{21FFFC1A-B3E6-4E6C-8F33-AEE93A6C68FA}" dt="2025-09-16T11:43:58.210" v="246" actId="26606"/>
          <ac:spMkLst>
            <pc:docMk/>
            <pc:sldMk cId="1234523330" sldId="267"/>
            <ac:spMk id="144" creationId="{59383CF9-23B5-4335-9B21-1791C4CF1C75}"/>
          </ac:spMkLst>
        </pc:spChg>
        <pc:spChg chg="del">
          <ac:chgData name="Trin Gong" userId="8689a0c6-1d38-4207-9c0b-c6ca46a3b0c3" providerId="ADAL" clId="{21FFFC1A-B3E6-4E6C-8F33-AEE93A6C68FA}" dt="2025-09-16T11:43:58.210" v="246" actId="26606"/>
          <ac:spMkLst>
            <pc:docMk/>
            <pc:sldMk cId="1234523330" sldId="267"/>
            <ac:spMk id="146" creationId="{0007FE00-9498-4706-B255-6437B0252C02}"/>
          </ac:spMkLst>
        </pc:spChg>
        <pc:spChg chg="add">
          <ac:chgData name="Trin Gong" userId="8689a0c6-1d38-4207-9c0b-c6ca46a3b0c3" providerId="ADAL" clId="{21FFFC1A-B3E6-4E6C-8F33-AEE93A6C68FA}" dt="2025-09-16T11:43:58.210" v="246" actId="26606"/>
          <ac:spMkLst>
            <pc:docMk/>
            <pc:sldMk cId="1234523330" sldId="267"/>
            <ac:spMk id="151" creationId="{12609869-9E80-471B-A487-A53288E0E791}"/>
          </ac:spMkLst>
        </pc:spChg>
        <pc:spChg chg="add">
          <ac:chgData name="Trin Gong" userId="8689a0c6-1d38-4207-9c0b-c6ca46a3b0c3" providerId="ADAL" clId="{21FFFC1A-B3E6-4E6C-8F33-AEE93A6C68FA}" dt="2025-09-16T11:43:58.210" v="246" actId="26606"/>
          <ac:spMkLst>
            <pc:docMk/>
            <pc:sldMk cId="1234523330" sldId="267"/>
            <ac:spMk id="153" creationId="{7004738A-9D34-43E8-97D2-CA0EED4F8BE0}"/>
          </ac:spMkLst>
        </pc:spChg>
        <pc:spChg chg="add">
          <ac:chgData name="Trin Gong" userId="8689a0c6-1d38-4207-9c0b-c6ca46a3b0c3" providerId="ADAL" clId="{21FFFC1A-B3E6-4E6C-8F33-AEE93A6C68FA}" dt="2025-09-16T11:43:58.210" v="246" actId="26606"/>
          <ac:spMkLst>
            <pc:docMk/>
            <pc:sldMk cId="1234523330" sldId="267"/>
            <ac:spMk id="155" creationId="{B8B8D07F-F13E-443E-BA68-2D26672D76B9}"/>
          </ac:spMkLst>
        </pc:spChg>
        <pc:spChg chg="add">
          <ac:chgData name="Trin Gong" userId="8689a0c6-1d38-4207-9c0b-c6ca46a3b0c3" providerId="ADAL" clId="{21FFFC1A-B3E6-4E6C-8F33-AEE93A6C68FA}" dt="2025-09-16T11:43:58.210" v="246" actId="26606"/>
          <ac:spMkLst>
            <pc:docMk/>
            <pc:sldMk cId="1234523330" sldId="267"/>
            <ac:spMk id="157" creationId="{2813A4FA-24A5-41ED-A534-3807D1B2F344}"/>
          </ac:spMkLst>
        </pc:spChg>
        <pc:spChg chg="add">
          <ac:chgData name="Trin Gong" userId="8689a0c6-1d38-4207-9c0b-c6ca46a3b0c3" providerId="ADAL" clId="{21FFFC1A-B3E6-4E6C-8F33-AEE93A6C68FA}" dt="2025-09-16T11:43:58.210" v="246" actId="26606"/>
          <ac:spMkLst>
            <pc:docMk/>
            <pc:sldMk cId="1234523330" sldId="267"/>
            <ac:spMk id="159" creationId="{C3944F27-CA70-4E84-A51A-E6BF89558979}"/>
          </ac:spMkLst>
        </pc:spChg>
      </pc:sldChg>
      <pc:sldChg chg="addSp delSp modSp mod">
        <pc:chgData name="Trin Gong" userId="8689a0c6-1d38-4207-9c0b-c6ca46a3b0c3" providerId="ADAL" clId="{21FFFC1A-B3E6-4E6C-8F33-AEE93A6C68FA}" dt="2025-09-16T11:44:22.909" v="247" actId="26606"/>
        <pc:sldMkLst>
          <pc:docMk/>
          <pc:sldMk cId="3089286320" sldId="268"/>
        </pc:sldMkLst>
        <pc:spChg chg="mod">
          <ac:chgData name="Trin Gong" userId="8689a0c6-1d38-4207-9c0b-c6ca46a3b0c3" providerId="ADAL" clId="{21FFFC1A-B3E6-4E6C-8F33-AEE93A6C68FA}" dt="2025-09-16T11:44:22.909" v="247" actId="26606"/>
          <ac:spMkLst>
            <pc:docMk/>
            <pc:sldMk cId="3089286320" sldId="268"/>
            <ac:spMk id="2" creationId="{E96C0BB4-E63F-CA2E-D055-C2C0ACA18FC8}"/>
          </ac:spMkLst>
        </pc:spChg>
        <pc:spChg chg="mod">
          <ac:chgData name="Trin Gong" userId="8689a0c6-1d38-4207-9c0b-c6ca46a3b0c3" providerId="ADAL" clId="{21FFFC1A-B3E6-4E6C-8F33-AEE93A6C68FA}" dt="2025-09-16T11:44:22.909" v="247" actId="26606"/>
          <ac:spMkLst>
            <pc:docMk/>
            <pc:sldMk cId="3089286320" sldId="268"/>
            <ac:spMk id="3" creationId="{75877915-D240-E1BA-7BCA-61B698DB34B7}"/>
          </ac:spMkLst>
        </pc:spChg>
        <pc:spChg chg="del">
          <ac:chgData name="Trin Gong" userId="8689a0c6-1d38-4207-9c0b-c6ca46a3b0c3" providerId="ADAL" clId="{21FFFC1A-B3E6-4E6C-8F33-AEE93A6C68FA}" dt="2025-09-16T11:44:22.909" v="247" actId="26606"/>
          <ac:spMkLst>
            <pc:docMk/>
            <pc:sldMk cId="3089286320" sldId="268"/>
            <ac:spMk id="58" creationId="{2EB492CD-616E-47F8-933B-5E2D952A0593}"/>
          </ac:spMkLst>
        </pc:spChg>
        <pc:spChg chg="del">
          <ac:chgData name="Trin Gong" userId="8689a0c6-1d38-4207-9c0b-c6ca46a3b0c3" providerId="ADAL" clId="{21FFFC1A-B3E6-4E6C-8F33-AEE93A6C68FA}" dt="2025-09-16T11:44:22.909" v="247" actId="26606"/>
          <ac:spMkLst>
            <pc:docMk/>
            <pc:sldMk cId="3089286320" sldId="268"/>
            <ac:spMk id="60" creationId="{59383CF9-23B5-4335-9B21-1791C4CF1C75}"/>
          </ac:spMkLst>
        </pc:spChg>
        <pc:spChg chg="del">
          <ac:chgData name="Trin Gong" userId="8689a0c6-1d38-4207-9c0b-c6ca46a3b0c3" providerId="ADAL" clId="{21FFFC1A-B3E6-4E6C-8F33-AEE93A6C68FA}" dt="2025-09-16T11:44:22.909" v="247" actId="26606"/>
          <ac:spMkLst>
            <pc:docMk/>
            <pc:sldMk cId="3089286320" sldId="268"/>
            <ac:spMk id="62" creationId="{0007FE00-9498-4706-B255-6437B0252C02}"/>
          </ac:spMkLst>
        </pc:spChg>
        <pc:spChg chg="add">
          <ac:chgData name="Trin Gong" userId="8689a0c6-1d38-4207-9c0b-c6ca46a3b0c3" providerId="ADAL" clId="{21FFFC1A-B3E6-4E6C-8F33-AEE93A6C68FA}" dt="2025-09-16T11:44:22.909" v="247" actId="26606"/>
          <ac:spMkLst>
            <pc:docMk/>
            <pc:sldMk cId="3089286320" sldId="268"/>
            <ac:spMk id="67" creationId="{12609869-9E80-471B-A487-A53288E0E791}"/>
          </ac:spMkLst>
        </pc:spChg>
        <pc:spChg chg="add">
          <ac:chgData name="Trin Gong" userId="8689a0c6-1d38-4207-9c0b-c6ca46a3b0c3" providerId="ADAL" clId="{21FFFC1A-B3E6-4E6C-8F33-AEE93A6C68FA}" dt="2025-09-16T11:44:22.909" v="247" actId="26606"/>
          <ac:spMkLst>
            <pc:docMk/>
            <pc:sldMk cId="3089286320" sldId="268"/>
            <ac:spMk id="69" creationId="{7004738A-9D34-43E8-97D2-CA0EED4F8BE0}"/>
          </ac:spMkLst>
        </pc:spChg>
        <pc:spChg chg="add">
          <ac:chgData name="Trin Gong" userId="8689a0c6-1d38-4207-9c0b-c6ca46a3b0c3" providerId="ADAL" clId="{21FFFC1A-B3E6-4E6C-8F33-AEE93A6C68FA}" dt="2025-09-16T11:44:22.909" v="247" actId="26606"/>
          <ac:spMkLst>
            <pc:docMk/>
            <pc:sldMk cId="3089286320" sldId="268"/>
            <ac:spMk id="71" creationId="{B8B8D07F-F13E-443E-BA68-2D26672D76B9}"/>
          </ac:spMkLst>
        </pc:spChg>
        <pc:spChg chg="add">
          <ac:chgData name="Trin Gong" userId="8689a0c6-1d38-4207-9c0b-c6ca46a3b0c3" providerId="ADAL" clId="{21FFFC1A-B3E6-4E6C-8F33-AEE93A6C68FA}" dt="2025-09-16T11:44:22.909" v="247" actId="26606"/>
          <ac:spMkLst>
            <pc:docMk/>
            <pc:sldMk cId="3089286320" sldId="268"/>
            <ac:spMk id="73" creationId="{2813A4FA-24A5-41ED-A534-3807D1B2F344}"/>
          </ac:spMkLst>
        </pc:spChg>
        <pc:spChg chg="add">
          <ac:chgData name="Trin Gong" userId="8689a0c6-1d38-4207-9c0b-c6ca46a3b0c3" providerId="ADAL" clId="{21FFFC1A-B3E6-4E6C-8F33-AEE93A6C68FA}" dt="2025-09-16T11:44:22.909" v="247" actId="26606"/>
          <ac:spMkLst>
            <pc:docMk/>
            <pc:sldMk cId="3089286320" sldId="268"/>
            <ac:spMk id="75" creationId="{C3944F27-CA70-4E84-A51A-E6BF89558979}"/>
          </ac:spMkLst>
        </pc:spChg>
      </pc:sldChg>
      <pc:sldChg chg="addSp delSp modSp mod">
        <pc:chgData name="Trin Gong" userId="8689a0c6-1d38-4207-9c0b-c6ca46a3b0c3" providerId="ADAL" clId="{21FFFC1A-B3E6-4E6C-8F33-AEE93A6C68FA}" dt="2025-09-16T15:28:56.488" v="681" actId="255"/>
        <pc:sldMkLst>
          <pc:docMk/>
          <pc:sldMk cId="2626505788" sldId="270"/>
        </pc:sldMkLst>
        <pc:spChg chg="mod">
          <ac:chgData name="Trin Gong" userId="8689a0c6-1d38-4207-9c0b-c6ca46a3b0c3" providerId="ADAL" clId="{21FFFC1A-B3E6-4E6C-8F33-AEE93A6C68FA}" dt="2025-09-16T15:26:34.073" v="627" actId="20577"/>
          <ac:spMkLst>
            <pc:docMk/>
            <pc:sldMk cId="2626505788" sldId="270"/>
            <ac:spMk id="2" creationId="{884E0ECE-4309-E809-B3F4-75A0291CCE4E}"/>
          </ac:spMkLst>
        </pc:spChg>
        <pc:spChg chg="mod ord">
          <ac:chgData name="Trin Gong" userId="8689a0c6-1d38-4207-9c0b-c6ca46a3b0c3" providerId="ADAL" clId="{21FFFC1A-B3E6-4E6C-8F33-AEE93A6C68FA}" dt="2025-09-16T15:28:56.488" v="681" actId="255"/>
          <ac:spMkLst>
            <pc:docMk/>
            <pc:sldMk cId="2626505788" sldId="270"/>
            <ac:spMk id="112" creationId="{BCCDBA3E-8B6F-50D2-4C75-E5609050CF55}"/>
          </ac:spMkLst>
        </pc:spChg>
        <pc:spChg chg="del">
          <ac:chgData name="Trin Gong" userId="8689a0c6-1d38-4207-9c0b-c6ca46a3b0c3" providerId="ADAL" clId="{21FFFC1A-B3E6-4E6C-8F33-AEE93A6C68FA}" dt="2025-09-16T11:44:38.375" v="250" actId="26606"/>
          <ac:spMkLst>
            <pc:docMk/>
            <pc:sldMk cId="2626505788" sldId="270"/>
            <ac:spMk id="162" creationId="{35B16301-FB18-48BA-A6DD-C37CAF6F9A18}"/>
          </ac:spMkLst>
        </pc:spChg>
        <pc:spChg chg="del">
          <ac:chgData name="Trin Gong" userId="8689a0c6-1d38-4207-9c0b-c6ca46a3b0c3" providerId="ADAL" clId="{21FFFC1A-B3E6-4E6C-8F33-AEE93A6C68FA}" dt="2025-09-16T11:44:38.375" v="250" actId="26606"/>
          <ac:spMkLst>
            <pc:docMk/>
            <pc:sldMk cId="2626505788" sldId="270"/>
            <ac:spMk id="164" creationId="{C3C0D90E-074A-4F52-9B11-B52BEF4BCBE5}"/>
          </ac:spMkLst>
        </pc:spChg>
        <pc:spChg chg="del">
          <ac:chgData name="Trin Gong" userId="8689a0c6-1d38-4207-9c0b-c6ca46a3b0c3" providerId="ADAL" clId="{21FFFC1A-B3E6-4E6C-8F33-AEE93A6C68FA}" dt="2025-09-16T11:44:38.375" v="250" actId="26606"/>
          <ac:spMkLst>
            <pc:docMk/>
            <pc:sldMk cId="2626505788" sldId="270"/>
            <ac:spMk id="166" creationId="{CABBD4C1-E6F8-46F6-8152-A8A97490BF4D}"/>
          </ac:spMkLst>
        </pc:spChg>
        <pc:spChg chg="del">
          <ac:chgData name="Trin Gong" userId="8689a0c6-1d38-4207-9c0b-c6ca46a3b0c3" providerId="ADAL" clId="{21FFFC1A-B3E6-4E6C-8F33-AEE93A6C68FA}" dt="2025-09-16T11:44:38.375" v="250" actId="26606"/>
          <ac:spMkLst>
            <pc:docMk/>
            <pc:sldMk cId="2626505788" sldId="270"/>
            <ac:spMk id="172" creationId="{88853921-7BC9-4BDE-ACAB-133C683C82D6}"/>
          </ac:spMkLst>
        </pc:spChg>
        <pc:spChg chg="del">
          <ac:chgData name="Trin Gong" userId="8689a0c6-1d38-4207-9c0b-c6ca46a3b0c3" providerId="ADAL" clId="{21FFFC1A-B3E6-4E6C-8F33-AEE93A6C68FA}" dt="2025-09-16T11:44:38.375" v="250" actId="26606"/>
          <ac:spMkLst>
            <pc:docMk/>
            <pc:sldMk cId="2626505788" sldId="270"/>
            <ac:spMk id="174" creationId="{09192968-3AE7-4470-A61C-97294BB92731}"/>
          </ac:spMkLst>
        </pc:spChg>
        <pc:spChg chg="del">
          <ac:chgData name="Trin Gong" userId="8689a0c6-1d38-4207-9c0b-c6ca46a3b0c3" providerId="ADAL" clId="{21FFFC1A-B3E6-4E6C-8F33-AEE93A6C68FA}" dt="2025-09-16T11:44:38.375" v="250" actId="26606"/>
          <ac:spMkLst>
            <pc:docMk/>
            <pc:sldMk cId="2626505788" sldId="270"/>
            <ac:spMk id="176" creationId="{3AB72E55-43E4-4356-BFE8-E2102CB0B505}"/>
          </ac:spMkLst>
        </pc:spChg>
        <pc:spChg chg="add">
          <ac:chgData name="Trin Gong" userId="8689a0c6-1d38-4207-9c0b-c6ca46a3b0c3" providerId="ADAL" clId="{21FFFC1A-B3E6-4E6C-8F33-AEE93A6C68FA}" dt="2025-09-16T11:44:38.375" v="250" actId="26606"/>
          <ac:spMkLst>
            <pc:docMk/>
            <pc:sldMk cId="2626505788" sldId="270"/>
            <ac:spMk id="181" creationId="{1B15ED52-F352-441B-82BF-E0EA34836D08}"/>
          </ac:spMkLst>
        </pc:spChg>
        <pc:spChg chg="add">
          <ac:chgData name="Trin Gong" userId="8689a0c6-1d38-4207-9c0b-c6ca46a3b0c3" providerId="ADAL" clId="{21FFFC1A-B3E6-4E6C-8F33-AEE93A6C68FA}" dt="2025-09-16T11:44:38.375" v="250" actId="26606"/>
          <ac:spMkLst>
            <pc:docMk/>
            <pc:sldMk cId="2626505788" sldId="270"/>
            <ac:spMk id="185" creationId="{BC4C4868-CB8F-4AF9-9CDB-8108F2C19B67}"/>
          </ac:spMkLst>
        </pc:spChg>
        <pc:spChg chg="add">
          <ac:chgData name="Trin Gong" userId="8689a0c6-1d38-4207-9c0b-c6ca46a3b0c3" providerId="ADAL" clId="{21FFFC1A-B3E6-4E6C-8F33-AEE93A6C68FA}" dt="2025-09-16T11:44:38.375" v="250" actId="26606"/>
          <ac:spMkLst>
            <pc:docMk/>
            <pc:sldMk cId="2626505788" sldId="270"/>
            <ac:spMk id="189" creationId="{53E5B1A8-3AC9-4BD1-9BBC-78CA94F2D1BA}"/>
          </ac:spMkLst>
        </pc:spChg>
      </pc:sldChg>
      <pc:sldChg chg="addSp delSp modSp mod">
        <pc:chgData name="Trin Gong" userId="8689a0c6-1d38-4207-9c0b-c6ca46a3b0c3" providerId="ADAL" clId="{21FFFC1A-B3E6-4E6C-8F33-AEE93A6C68FA}" dt="2025-09-16T11:44:52.744" v="254" actId="26606"/>
        <pc:sldMkLst>
          <pc:docMk/>
          <pc:sldMk cId="4132155745" sldId="271"/>
        </pc:sldMkLst>
        <pc:spChg chg="mod">
          <ac:chgData name="Trin Gong" userId="8689a0c6-1d38-4207-9c0b-c6ca46a3b0c3" providerId="ADAL" clId="{21FFFC1A-B3E6-4E6C-8F33-AEE93A6C68FA}" dt="2025-09-16T11:44:52.744" v="254" actId="26606"/>
          <ac:spMkLst>
            <pc:docMk/>
            <pc:sldMk cId="4132155745" sldId="271"/>
            <ac:spMk id="2" creationId="{E1DBD1CD-86C2-368F-6FCE-63B2489ADD2F}"/>
          </ac:spMkLst>
        </pc:spChg>
        <pc:spChg chg="ord">
          <ac:chgData name="Trin Gong" userId="8689a0c6-1d38-4207-9c0b-c6ca46a3b0c3" providerId="ADAL" clId="{21FFFC1A-B3E6-4E6C-8F33-AEE93A6C68FA}" dt="2025-09-16T11:15:44.905" v="59" actId="166"/>
          <ac:spMkLst>
            <pc:docMk/>
            <pc:sldMk cId="4132155745" sldId="271"/>
            <ac:spMk id="63" creationId="{A5F85346-75F8-2FB5-D623-86A31BB2A151}"/>
          </ac:spMkLst>
        </pc:spChg>
        <pc:spChg chg="del">
          <ac:chgData name="Trin Gong" userId="8689a0c6-1d38-4207-9c0b-c6ca46a3b0c3" providerId="ADAL" clId="{21FFFC1A-B3E6-4E6C-8F33-AEE93A6C68FA}" dt="2025-09-16T11:44:52.744" v="254" actId="26606"/>
          <ac:spMkLst>
            <pc:docMk/>
            <pc:sldMk cId="4132155745" sldId="271"/>
            <ac:spMk id="107" creationId="{F837543A-6020-4505-A233-C9DB4BF74011}"/>
          </ac:spMkLst>
        </pc:spChg>
        <pc:spChg chg="del">
          <ac:chgData name="Trin Gong" userId="8689a0c6-1d38-4207-9c0b-c6ca46a3b0c3" providerId="ADAL" clId="{21FFFC1A-B3E6-4E6C-8F33-AEE93A6C68FA}" dt="2025-09-16T11:44:52.744" v="254" actId="26606"/>
          <ac:spMkLst>
            <pc:docMk/>
            <pc:sldMk cId="4132155745" sldId="271"/>
            <ac:spMk id="115" creationId="{83BA5EF5-1FE9-4BF9-83BB-269BCDDF6156}"/>
          </ac:spMkLst>
        </pc:spChg>
        <pc:spChg chg="del">
          <ac:chgData name="Trin Gong" userId="8689a0c6-1d38-4207-9c0b-c6ca46a3b0c3" providerId="ADAL" clId="{21FFFC1A-B3E6-4E6C-8F33-AEE93A6C68FA}" dt="2025-09-16T11:44:52.744" v="254" actId="26606"/>
          <ac:spMkLst>
            <pc:docMk/>
            <pc:sldMk cId="4132155745" sldId="271"/>
            <ac:spMk id="121" creationId="{09192968-3AE7-4470-A61C-97294BB92731}"/>
          </ac:spMkLst>
        </pc:spChg>
        <pc:spChg chg="del">
          <ac:chgData name="Trin Gong" userId="8689a0c6-1d38-4207-9c0b-c6ca46a3b0c3" providerId="ADAL" clId="{21FFFC1A-B3E6-4E6C-8F33-AEE93A6C68FA}" dt="2025-09-16T11:44:52.744" v="254" actId="26606"/>
          <ac:spMkLst>
            <pc:docMk/>
            <pc:sldMk cId="4132155745" sldId="271"/>
            <ac:spMk id="123" creationId="{3AB72E55-43E4-4356-BFE8-E2102CB0B505}"/>
          </ac:spMkLst>
        </pc:spChg>
        <pc:spChg chg="add">
          <ac:chgData name="Trin Gong" userId="8689a0c6-1d38-4207-9c0b-c6ca46a3b0c3" providerId="ADAL" clId="{21FFFC1A-B3E6-4E6C-8F33-AEE93A6C68FA}" dt="2025-09-16T11:44:52.744" v="254" actId="26606"/>
          <ac:spMkLst>
            <pc:docMk/>
            <pc:sldMk cId="4132155745" sldId="271"/>
            <ac:spMk id="128" creationId="{1B15ED52-F352-441B-82BF-E0EA34836D08}"/>
          </ac:spMkLst>
        </pc:spChg>
        <pc:spChg chg="add">
          <ac:chgData name="Trin Gong" userId="8689a0c6-1d38-4207-9c0b-c6ca46a3b0c3" providerId="ADAL" clId="{21FFFC1A-B3E6-4E6C-8F33-AEE93A6C68FA}" dt="2025-09-16T11:44:52.744" v="254" actId="26606"/>
          <ac:spMkLst>
            <pc:docMk/>
            <pc:sldMk cId="4132155745" sldId="271"/>
            <ac:spMk id="130" creationId="{3B2E3793-BFE6-45A2-9B7B-E18844431C99}"/>
          </ac:spMkLst>
        </pc:spChg>
        <pc:spChg chg="add">
          <ac:chgData name="Trin Gong" userId="8689a0c6-1d38-4207-9c0b-c6ca46a3b0c3" providerId="ADAL" clId="{21FFFC1A-B3E6-4E6C-8F33-AEE93A6C68FA}" dt="2025-09-16T11:44:52.744" v="254" actId="26606"/>
          <ac:spMkLst>
            <pc:docMk/>
            <pc:sldMk cId="4132155745" sldId="271"/>
            <ac:spMk id="132" creationId="{BC4C4868-CB8F-4AF9-9CDB-8108F2C19B67}"/>
          </ac:spMkLst>
        </pc:spChg>
        <pc:spChg chg="add">
          <ac:chgData name="Trin Gong" userId="8689a0c6-1d38-4207-9c0b-c6ca46a3b0c3" providerId="ADAL" clId="{21FFFC1A-B3E6-4E6C-8F33-AEE93A6C68FA}" dt="2025-09-16T11:44:52.744" v="254" actId="26606"/>
          <ac:spMkLst>
            <pc:docMk/>
            <pc:sldMk cId="4132155745" sldId="271"/>
            <ac:spMk id="134" creationId="{375E0459-6403-40CD-989D-56A4407CA12E}"/>
          </ac:spMkLst>
        </pc:spChg>
        <pc:spChg chg="add">
          <ac:chgData name="Trin Gong" userId="8689a0c6-1d38-4207-9c0b-c6ca46a3b0c3" providerId="ADAL" clId="{21FFFC1A-B3E6-4E6C-8F33-AEE93A6C68FA}" dt="2025-09-16T11:44:52.744" v="254" actId="26606"/>
          <ac:spMkLst>
            <pc:docMk/>
            <pc:sldMk cId="4132155745" sldId="271"/>
            <ac:spMk id="136" creationId="{53E5B1A8-3AC9-4BD1-9BBC-78CA94F2D1BA}"/>
          </ac:spMkLst>
        </pc:spChg>
      </pc:sldChg>
      <pc:sldChg chg="addSp delSp modSp mod">
        <pc:chgData name="Trin Gong" userId="8689a0c6-1d38-4207-9c0b-c6ca46a3b0c3" providerId="ADAL" clId="{21FFFC1A-B3E6-4E6C-8F33-AEE93A6C68FA}" dt="2025-09-16T11:45:16.475" v="260" actId="26606"/>
        <pc:sldMkLst>
          <pc:docMk/>
          <pc:sldMk cId="2854010137" sldId="274"/>
        </pc:sldMkLst>
        <pc:spChg chg="mod ord">
          <ac:chgData name="Trin Gong" userId="8689a0c6-1d38-4207-9c0b-c6ca46a3b0c3" providerId="ADAL" clId="{21FFFC1A-B3E6-4E6C-8F33-AEE93A6C68FA}" dt="2025-09-16T11:45:16.475" v="260" actId="26606"/>
          <ac:spMkLst>
            <pc:docMk/>
            <pc:sldMk cId="2854010137" sldId="274"/>
            <ac:spMk id="3" creationId="{01432902-2F2F-D6D1-AC17-0AB9C097C81C}"/>
          </ac:spMkLst>
        </pc:spChg>
        <pc:spChg chg="add del">
          <ac:chgData name="Trin Gong" userId="8689a0c6-1d38-4207-9c0b-c6ca46a3b0c3" providerId="ADAL" clId="{21FFFC1A-B3E6-4E6C-8F33-AEE93A6C68FA}" dt="2025-09-16T11:45:16.475" v="260" actId="26606"/>
          <ac:spMkLst>
            <pc:docMk/>
            <pc:sldMk cId="2854010137" sldId="274"/>
            <ac:spMk id="73" creationId="{1CD81A2A-6ED4-4EF4-A14C-912D31E14800}"/>
          </ac:spMkLst>
        </pc:spChg>
        <pc:spChg chg="add del">
          <ac:chgData name="Trin Gong" userId="8689a0c6-1d38-4207-9c0b-c6ca46a3b0c3" providerId="ADAL" clId="{21FFFC1A-B3E6-4E6C-8F33-AEE93A6C68FA}" dt="2025-09-16T11:45:16.475" v="260" actId="26606"/>
          <ac:spMkLst>
            <pc:docMk/>
            <pc:sldMk cId="2854010137" sldId="274"/>
            <ac:spMk id="75" creationId="{1661932C-CA15-4E17-B115-FAE7CBEE4789}"/>
          </ac:spMkLst>
        </pc:spChg>
        <pc:spChg chg="add del">
          <ac:chgData name="Trin Gong" userId="8689a0c6-1d38-4207-9c0b-c6ca46a3b0c3" providerId="ADAL" clId="{21FFFC1A-B3E6-4E6C-8F33-AEE93A6C68FA}" dt="2025-09-16T11:45:16.475" v="260" actId="26606"/>
          <ac:spMkLst>
            <pc:docMk/>
            <pc:sldMk cId="2854010137" sldId="274"/>
            <ac:spMk id="77" creationId="{8590ADD5-9383-4D3D-9047-3DA2593CCB5D}"/>
          </ac:spMkLst>
        </pc:spChg>
        <pc:spChg chg="add del">
          <ac:chgData name="Trin Gong" userId="8689a0c6-1d38-4207-9c0b-c6ca46a3b0c3" providerId="ADAL" clId="{21FFFC1A-B3E6-4E6C-8F33-AEE93A6C68FA}" dt="2025-09-16T11:45:16.475" v="260" actId="26606"/>
          <ac:spMkLst>
            <pc:docMk/>
            <pc:sldMk cId="2854010137" sldId="274"/>
            <ac:spMk id="79" creationId="{DABE3E45-88CF-45D8-8D40-C773324D93F6}"/>
          </ac:spMkLst>
        </pc:spChg>
        <pc:spChg chg="add del">
          <ac:chgData name="Trin Gong" userId="8689a0c6-1d38-4207-9c0b-c6ca46a3b0c3" providerId="ADAL" clId="{21FFFC1A-B3E6-4E6C-8F33-AEE93A6C68FA}" dt="2025-09-16T11:45:16.475" v="260" actId="26606"/>
          <ac:spMkLst>
            <pc:docMk/>
            <pc:sldMk cId="2854010137" sldId="274"/>
            <ac:spMk id="85" creationId="{75F47824-961D-465D-84F9-EAE11BC6173B}"/>
          </ac:spMkLst>
        </pc:spChg>
        <pc:spChg chg="add del">
          <ac:chgData name="Trin Gong" userId="8689a0c6-1d38-4207-9c0b-c6ca46a3b0c3" providerId="ADAL" clId="{21FFFC1A-B3E6-4E6C-8F33-AEE93A6C68FA}" dt="2025-09-16T11:45:16.475" v="260" actId="26606"/>
          <ac:spMkLst>
            <pc:docMk/>
            <pc:sldMk cId="2854010137" sldId="274"/>
            <ac:spMk id="87" creationId="{FEC9DA3E-C1D7-472D-B7C0-F71AE41FBA23}"/>
          </ac:spMkLst>
        </pc:spChg>
        <pc:spChg chg="add del">
          <ac:chgData name="Trin Gong" userId="8689a0c6-1d38-4207-9c0b-c6ca46a3b0c3" providerId="ADAL" clId="{21FFFC1A-B3E6-4E6C-8F33-AEE93A6C68FA}" dt="2025-09-16T11:45:16.475" v="259" actId="26606"/>
          <ac:spMkLst>
            <pc:docMk/>
            <pc:sldMk cId="2854010137" sldId="274"/>
            <ac:spMk id="92" creationId="{12609869-9E80-471B-A487-A53288E0E791}"/>
          </ac:spMkLst>
        </pc:spChg>
        <pc:spChg chg="add del">
          <ac:chgData name="Trin Gong" userId="8689a0c6-1d38-4207-9c0b-c6ca46a3b0c3" providerId="ADAL" clId="{21FFFC1A-B3E6-4E6C-8F33-AEE93A6C68FA}" dt="2025-09-16T11:45:16.475" v="259" actId="26606"/>
          <ac:spMkLst>
            <pc:docMk/>
            <pc:sldMk cId="2854010137" sldId="274"/>
            <ac:spMk id="94" creationId="{7004738A-9D34-43E8-97D2-CA0EED4F8BE0}"/>
          </ac:spMkLst>
        </pc:spChg>
        <pc:spChg chg="add del">
          <ac:chgData name="Trin Gong" userId="8689a0c6-1d38-4207-9c0b-c6ca46a3b0c3" providerId="ADAL" clId="{21FFFC1A-B3E6-4E6C-8F33-AEE93A6C68FA}" dt="2025-09-16T11:45:16.475" v="259" actId="26606"/>
          <ac:spMkLst>
            <pc:docMk/>
            <pc:sldMk cId="2854010137" sldId="274"/>
            <ac:spMk id="98" creationId="{2813A4FA-24A5-41ED-A534-3807D1B2F344}"/>
          </ac:spMkLst>
        </pc:spChg>
        <pc:spChg chg="add">
          <ac:chgData name="Trin Gong" userId="8689a0c6-1d38-4207-9c0b-c6ca46a3b0c3" providerId="ADAL" clId="{21FFFC1A-B3E6-4E6C-8F33-AEE93A6C68FA}" dt="2025-09-16T11:45:16.475" v="260" actId="26606"/>
          <ac:spMkLst>
            <pc:docMk/>
            <pc:sldMk cId="2854010137" sldId="274"/>
            <ac:spMk id="102" creationId="{979E27D9-03C7-44E2-9FF8-15D0C8506AF7}"/>
          </ac:spMkLst>
        </pc:spChg>
        <pc:spChg chg="add">
          <ac:chgData name="Trin Gong" userId="8689a0c6-1d38-4207-9c0b-c6ca46a3b0c3" providerId="ADAL" clId="{21FFFC1A-B3E6-4E6C-8F33-AEE93A6C68FA}" dt="2025-09-16T11:45:16.475" v="260" actId="26606"/>
          <ac:spMkLst>
            <pc:docMk/>
            <pc:sldMk cId="2854010137" sldId="274"/>
            <ac:spMk id="103" creationId="{EEBF1590-3B36-48EE-A89D-3B6F3CB256AB}"/>
          </ac:spMkLst>
        </pc:spChg>
        <pc:spChg chg="add">
          <ac:chgData name="Trin Gong" userId="8689a0c6-1d38-4207-9c0b-c6ca46a3b0c3" providerId="ADAL" clId="{21FFFC1A-B3E6-4E6C-8F33-AEE93A6C68FA}" dt="2025-09-16T11:45:16.475" v="260" actId="26606"/>
          <ac:spMkLst>
            <pc:docMk/>
            <pc:sldMk cId="2854010137" sldId="274"/>
            <ac:spMk id="104" creationId="{AC8F6C8C-AB5A-4548-942D-E3FD40ACBC49}"/>
          </ac:spMkLst>
        </pc:spChg>
      </pc:sldChg>
      <pc:sldChg chg="addSp delSp modSp mod addAnim">
        <pc:chgData name="Trin Gong" userId="8689a0c6-1d38-4207-9c0b-c6ca46a3b0c3" providerId="ADAL" clId="{21FFFC1A-B3E6-4E6C-8F33-AEE93A6C68FA}" dt="2025-09-16T11:45:37.161" v="265"/>
        <pc:sldMkLst>
          <pc:docMk/>
          <pc:sldMk cId="649040316" sldId="277"/>
        </pc:sldMkLst>
        <pc:spChg chg="mod">
          <ac:chgData name="Trin Gong" userId="8689a0c6-1d38-4207-9c0b-c6ca46a3b0c3" providerId="ADAL" clId="{21FFFC1A-B3E6-4E6C-8F33-AEE93A6C68FA}" dt="2025-09-16T11:45:37.161" v="263" actId="26606"/>
          <ac:spMkLst>
            <pc:docMk/>
            <pc:sldMk cId="649040316" sldId="277"/>
            <ac:spMk id="2" creationId="{3BDA5C58-CCB2-E033-393E-50576141F50B}"/>
          </ac:spMkLst>
        </pc:spChg>
        <pc:spChg chg="mod">
          <ac:chgData name="Trin Gong" userId="8689a0c6-1d38-4207-9c0b-c6ca46a3b0c3" providerId="ADAL" clId="{21FFFC1A-B3E6-4E6C-8F33-AEE93A6C68FA}" dt="2025-09-16T11:45:37.161" v="263" actId="26606"/>
          <ac:spMkLst>
            <pc:docMk/>
            <pc:sldMk cId="649040316" sldId="277"/>
            <ac:spMk id="3" creationId="{D435E5D0-A5D4-4121-9E1D-726F9084DE04}"/>
          </ac:spMkLst>
        </pc:spChg>
        <pc:spChg chg="add del">
          <ac:chgData name="Trin Gong" userId="8689a0c6-1d38-4207-9c0b-c6ca46a3b0c3" providerId="ADAL" clId="{21FFFC1A-B3E6-4E6C-8F33-AEE93A6C68FA}" dt="2025-09-16T11:45:37.161" v="263" actId="26606"/>
          <ac:spMkLst>
            <pc:docMk/>
            <pc:sldMk cId="649040316" sldId="277"/>
            <ac:spMk id="68" creationId="{23D09407-53BC-485E-B4CE-BC5E4FC4B25B}"/>
          </ac:spMkLst>
        </pc:spChg>
        <pc:spChg chg="add del">
          <ac:chgData name="Trin Gong" userId="8689a0c6-1d38-4207-9c0b-c6ca46a3b0c3" providerId="ADAL" clId="{21FFFC1A-B3E6-4E6C-8F33-AEE93A6C68FA}" dt="2025-09-16T11:45:37.161" v="263" actId="26606"/>
          <ac:spMkLst>
            <pc:docMk/>
            <pc:sldMk cId="649040316" sldId="277"/>
            <ac:spMk id="69" creationId="{921DB988-49FC-4608-B0A2-E2F3A4019041}"/>
          </ac:spMkLst>
        </pc:spChg>
        <pc:spChg chg="add del">
          <ac:chgData name="Trin Gong" userId="8689a0c6-1d38-4207-9c0b-c6ca46a3b0c3" providerId="ADAL" clId="{21FFFC1A-B3E6-4E6C-8F33-AEE93A6C68FA}" dt="2025-09-16T11:45:37.150" v="262" actId="26606"/>
          <ac:spMkLst>
            <pc:docMk/>
            <pc:sldMk cId="649040316" sldId="277"/>
            <ac:spMk id="81" creationId="{A8384FB5-9ADC-4DDC-881B-597D56F5B15D}"/>
          </ac:spMkLst>
        </pc:spChg>
        <pc:spChg chg="add del">
          <ac:chgData name="Trin Gong" userId="8689a0c6-1d38-4207-9c0b-c6ca46a3b0c3" providerId="ADAL" clId="{21FFFC1A-B3E6-4E6C-8F33-AEE93A6C68FA}" dt="2025-09-16T11:45:37.150" v="262" actId="26606"/>
          <ac:spMkLst>
            <pc:docMk/>
            <pc:sldMk cId="649040316" sldId="277"/>
            <ac:spMk id="83" creationId="{91E5A9A7-95C6-4F4F-B00E-C82E07FE62EF}"/>
          </ac:spMkLst>
        </pc:spChg>
        <pc:spChg chg="add del">
          <ac:chgData name="Trin Gong" userId="8689a0c6-1d38-4207-9c0b-c6ca46a3b0c3" providerId="ADAL" clId="{21FFFC1A-B3E6-4E6C-8F33-AEE93A6C68FA}" dt="2025-09-16T11:45:37.150" v="262" actId="26606"/>
          <ac:spMkLst>
            <pc:docMk/>
            <pc:sldMk cId="649040316" sldId="277"/>
            <ac:spMk id="85" creationId="{D07DD2DE-F619-49DD-B5E7-03A290FF4ED1}"/>
          </ac:spMkLst>
        </pc:spChg>
        <pc:spChg chg="add del">
          <ac:chgData name="Trin Gong" userId="8689a0c6-1d38-4207-9c0b-c6ca46a3b0c3" providerId="ADAL" clId="{21FFFC1A-B3E6-4E6C-8F33-AEE93A6C68FA}" dt="2025-09-16T11:45:37.150" v="262" actId="26606"/>
          <ac:spMkLst>
            <pc:docMk/>
            <pc:sldMk cId="649040316" sldId="277"/>
            <ac:spMk id="87" creationId="{85149191-5F60-4A28-AAFF-039F96B0F3EC}"/>
          </ac:spMkLst>
        </pc:spChg>
        <pc:spChg chg="add del">
          <ac:chgData name="Trin Gong" userId="8689a0c6-1d38-4207-9c0b-c6ca46a3b0c3" providerId="ADAL" clId="{21FFFC1A-B3E6-4E6C-8F33-AEE93A6C68FA}" dt="2025-09-16T11:45:37.150" v="262" actId="26606"/>
          <ac:spMkLst>
            <pc:docMk/>
            <pc:sldMk cId="649040316" sldId="277"/>
            <ac:spMk id="89" creationId="{F8260ED5-17F7-4158-B241-D51DD4CF1B7E}"/>
          </ac:spMkLst>
        </pc:spChg>
        <pc:spChg chg="add">
          <ac:chgData name="Trin Gong" userId="8689a0c6-1d38-4207-9c0b-c6ca46a3b0c3" providerId="ADAL" clId="{21FFFC1A-B3E6-4E6C-8F33-AEE93A6C68FA}" dt="2025-09-16T11:45:37.161" v="263" actId="26606"/>
          <ac:spMkLst>
            <pc:docMk/>
            <pc:sldMk cId="649040316" sldId="277"/>
            <ac:spMk id="91" creationId="{8D0D6D3E-D7F9-4591-9CA9-DDF4DB1F73DA}"/>
          </ac:spMkLst>
        </pc:spChg>
        <pc:spChg chg="add">
          <ac:chgData name="Trin Gong" userId="8689a0c6-1d38-4207-9c0b-c6ca46a3b0c3" providerId="ADAL" clId="{21FFFC1A-B3E6-4E6C-8F33-AEE93A6C68FA}" dt="2025-09-16T11:45:37.161" v="263" actId="26606"/>
          <ac:spMkLst>
            <pc:docMk/>
            <pc:sldMk cId="649040316" sldId="277"/>
            <ac:spMk id="92" creationId="{C4C9F2B0-1044-46EB-8AEB-C3BFFDE6C2CC}"/>
          </ac:spMkLst>
        </pc:spChg>
        <pc:spChg chg="add">
          <ac:chgData name="Trin Gong" userId="8689a0c6-1d38-4207-9c0b-c6ca46a3b0c3" providerId="ADAL" clId="{21FFFC1A-B3E6-4E6C-8F33-AEE93A6C68FA}" dt="2025-09-16T11:45:37.161" v="263" actId="26606"/>
          <ac:spMkLst>
            <pc:docMk/>
            <pc:sldMk cId="649040316" sldId="277"/>
            <ac:spMk id="93" creationId="{D28B54C3-B57B-472A-B96E-1FCB67093DC2}"/>
          </ac:spMkLst>
        </pc:spChg>
        <pc:spChg chg="add">
          <ac:chgData name="Trin Gong" userId="8689a0c6-1d38-4207-9c0b-c6ca46a3b0c3" providerId="ADAL" clId="{21FFFC1A-B3E6-4E6C-8F33-AEE93A6C68FA}" dt="2025-09-16T11:45:37.161" v="263" actId="26606"/>
          <ac:spMkLst>
            <pc:docMk/>
            <pc:sldMk cId="649040316" sldId="277"/>
            <ac:spMk id="94" creationId="{7DB3C429-F8DA-49B9-AF84-21996FCF78B5}"/>
          </ac:spMkLst>
        </pc:spChg>
        <pc:grpChg chg="del">
          <ac:chgData name="Trin Gong" userId="8689a0c6-1d38-4207-9c0b-c6ca46a3b0c3" providerId="ADAL" clId="{21FFFC1A-B3E6-4E6C-8F33-AEE93A6C68FA}" dt="2025-09-16T11:45:37.161" v="263" actId="26606"/>
          <ac:grpSpMkLst>
            <pc:docMk/>
            <pc:sldMk cId="649040316" sldId="277"/>
            <ac:grpSpMk id="70" creationId="{E9B930FD-8671-4C4C-ADCF-73AC1D0CD417}"/>
          </ac:grpSpMkLst>
        </pc:grpChg>
        <pc:picChg chg="mod">
          <ac:chgData name="Trin Gong" userId="8689a0c6-1d38-4207-9c0b-c6ca46a3b0c3" providerId="ADAL" clId="{21FFFC1A-B3E6-4E6C-8F33-AEE93A6C68FA}" dt="2025-09-16T11:45:37.161" v="263" actId="26606"/>
          <ac:picMkLst>
            <pc:docMk/>
            <pc:sldMk cId="649040316" sldId="277"/>
            <ac:picMk id="4" creationId="{EE2A401A-049A-83C2-AE5D-E1C05B15D6AF}"/>
          </ac:picMkLst>
        </pc:picChg>
      </pc:sldChg>
      <pc:sldChg chg="addSp delSp modSp mod">
        <pc:chgData name="Trin Gong" userId="8689a0c6-1d38-4207-9c0b-c6ca46a3b0c3" providerId="ADAL" clId="{21FFFC1A-B3E6-4E6C-8F33-AEE93A6C68FA}" dt="2025-09-16T11:44:29.509" v="249" actId="26606"/>
        <pc:sldMkLst>
          <pc:docMk/>
          <pc:sldMk cId="4270450864" sldId="278"/>
        </pc:sldMkLst>
        <pc:spChg chg="mod">
          <ac:chgData name="Trin Gong" userId="8689a0c6-1d38-4207-9c0b-c6ca46a3b0c3" providerId="ADAL" clId="{21FFFC1A-B3E6-4E6C-8F33-AEE93A6C68FA}" dt="2025-09-16T11:44:29.509" v="249" actId="26606"/>
          <ac:spMkLst>
            <pc:docMk/>
            <pc:sldMk cId="4270450864" sldId="278"/>
            <ac:spMk id="2" creationId="{B9C51F57-C260-E06C-4878-908212B599C4}"/>
          </ac:spMkLst>
        </pc:spChg>
        <pc:spChg chg="mod">
          <ac:chgData name="Trin Gong" userId="8689a0c6-1d38-4207-9c0b-c6ca46a3b0c3" providerId="ADAL" clId="{21FFFC1A-B3E6-4E6C-8F33-AEE93A6C68FA}" dt="2025-09-16T11:44:29.509" v="249" actId="26606"/>
          <ac:spMkLst>
            <pc:docMk/>
            <pc:sldMk cId="4270450864" sldId="278"/>
            <ac:spMk id="3" creationId="{F485B8C5-5573-2EF9-4726-5FAA2E3F6DD3}"/>
          </ac:spMkLst>
        </pc:spChg>
        <pc:spChg chg="del">
          <ac:chgData name="Trin Gong" userId="8689a0c6-1d38-4207-9c0b-c6ca46a3b0c3" providerId="ADAL" clId="{21FFFC1A-B3E6-4E6C-8F33-AEE93A6C68FA}" dt="2025-09-16T11:44:29.509" v="249" actId="26606"/>
          <ac:spMkLst>
            <pc:docMk/>
            <pc:sldMk cId="4270450864" sldId="278"/>
            <ac:spMk id="41" creationId="{2EB492CD-616E-47F8-933B-5E2D952A0593}"/>
          </ac:spMkLst>
        </pc:spChg>
        <pc:spChg chg="del">
          <ac:chgData name="Trin Gong" userId="8689a0c6-1d38-4207-9c0b-c6ca46a3b0c3" providerId="ADAL" clId="{21FFFC1A-B3E6-4E6C-8F33-AEE93A6C68FA}" dt="2025-09-16T11:44:29.509" v="249" actId="26606"/>
          <ac:spMkLst>
            <pc:docMk/>
            <pc:sldMk cId="4270450864" sldId="278"/>
            <ac:spMk id="42" creationId="{59383CF9-23B5-4335-9B21-1791C4CF1C75}"/>
          </ac:spMkLst>
        </pc:spChg>
        <pc:spChg chg="del">
          <ac:chgData name="Trin Gong" userId="8689a0c6-1d38-4207-9c0b-c6ca46a3b0c3" providerId="ADAL" clId="{21FFFC1A-B3E6-4E6C-8F33-AEE93A6C68FA}" dt="2025-09-16T11:44:29.509" v="249" actId="26606"/>
          <ac:spMkLst>
            <pc:docMk/>
            <pc:sldMk cId="4270450864" sldId="278"/>
            <ac:spMk id="48" creationId="{0007FE00-9498-4706-B255-6437B0252C02}"/>
          </ac:spMkLst>
        </pc:spChg>
        <pc:spChg chg="add">
          <ac:chgData name="Trin Gong" userId="8689a0c6-1d38-4207-9c0b-c6ca46a3b0c3" providerId="ADAL" clId="{21FFFC1A-B3E6-4E6C-8F33-AEE93A6C68FA}" dt="2025-09-16T11:44:29.509" v="249" actId="26606"/>
          <ac:spMkLst>
            <pc:docMk/>
            <pc:sldMk cId="4270450864" sldId="278"/>
            <ac:spMk id="53" creationId="{12609869-9E80-471B-A487-A53288E0E791}"/>
          </ac:spMkLst>
        </pc:spChg>
        <pc:spChg chg="add">
          <ac:chgData name="Trin Gong" userId="8689a0c6-1d38-4207-9c0b-c6ca46a3b0c3" providerId="ADAL" clId="{21FFFC1A-B3E6-4E6C-8F33-AEE93A6C68FA}" dt="2025-09-16T11:44:29.509" v="249" actId="26606"/>
          <ac:spMkLst>
            <pc:docMk/>
            <pc:sldMk cId="4270450864" sldId="278"/>
            <ac:spMk id="55" creationId="{7004738A-9D34-43E8-97D2-CA0EED4F8BE0}"/>
          </ac:spMkLst>
        </pc:spChg>
        <pc:spChg chg="add">
          <ac:chgData name="Trin Gong" userId="8689a0c6-1d38-4207-9c0b-c6ca46a3b0c3" providerId="ADAL" clId="{21FFFC1A-B3E6-4E6C-8F33-AEE93A6C68FA}" dt="2025-09-16T11:44:29.509" v="249" actId="26606"/>
          <ac:spMkLst>
            <pc:docMk/>
            <pc:sldMk cId="4270450864" sldId="278"/>
            <ac:spMk id="57" creationId="{B8B8D07F-F13E-443E-BA68-2D26672D76B9}"/>
          </ac:spMkLst>
        </pc:spChg>
        <pc:spChg chg="add">
          <ac:chgData name="Trin Gong" userId="8689a0c6-1d38-4207-9c0b-c6ca46a3b0c3" providerId="ADAL" clId="{21FFFC1A-B3E6-4E6C-8F33-AEE93A6C68FA}" dt="2025-09-16T11:44:29.509" v="249" actId="26606"/>
          <ac:spMkLst>
            <pc:docMk/>
            <pc:sldMk cId="4270450864" sldId="278"/>
            <ac:spMk id="59" creationId="{2813A4FA-24A5-41ED-A534-3807D1B2F344}"/>
          </ac:spMkLst>
        </pc:spChg>
        <pc:spChg chg="add">
          <ac:chgData name="Trin Gong" userId="8689a0c6-1d38-4207-9c0b-c6ca46a3b0c3" providerId="ADAL" clId="{21FFFC1A-B3E6-4E6C-8F33-AEE93A6C68FA}" dt="2025-09-16T11:44:29.509" v="249" actId="26606"/>
          <ac:spMkLst>
            <pc:docMk/>
            <pc:sldMk cId="4270450864" sldId="278"/>
            <ac:spMk id="61" creationId="{C3944F27-CA70-4E84-A51A-E6BF89558979}"/>
          </ac:spMkLst>
        </pc:spChg>
      </pc:sldChg>
      <pc:sldChg chg="addSp delSp modSp mod">
        <pc:chgData name="Trin Gong" userId="8689a0c6-1d38-4207-9c0b-c6ca46a3b0c3" providerId="ADAL" clId="{21FFFC1A-B3E6-4E6C-8F33-AEE93A6C68FA}" dt="2025-09-16T11:44:41.686" v="251" actId="26606"/>
        <pc:sldMkLst>
          <pc:docMk/>
          <pc:sldMk cId="4046889619" sldId="280"/>
        </pc:sldMkLst>
        <pc:spChg chg="mod">
          <ac:chgData name="Trin Gong" userId="8689a0c6-1d38-4207-9c0b-c6ca46a3b0c3" providerId="ADAL" clId="{21FFFC1A-B3E6-4E6C-8F33-AEE93A6C68FA}" dt="2025-09-16T11:44:41.686" v="251" actId="26606"/>
          <ac:spMkLst>
            <pc:docMk/>
            <pc:sldMk cId="4046889619" sldId="280"/>
            <ac:spMk id="2" creationId="{658F73B3-1693-B5A7-DD47-E907F72F6C30}"/>
          </ac:spMkLst>
        </pc:spChg>
        <pc:spChg chg="ord">
          <ac:chgData name="Trin Gong" userId="8689a0c6-1d38-4207-9c0b-c6ca46a3b0c3" providerId="ADAL" clId="{21FFFC1A-B3E6-4E6C-8F33-AEE93A6C68FA}" dt="2025-09-16T11:16:13.390" v="62" actId="166"/>
          <ac:spMkLst>
            <pc:docMk/>
            <pc:sldMk cId="4046889619" sldId="280"/>
            <ac:spMk id="112" creationId="{5CD4553F-334F-9BD7-8EA6-845EE425685F}"/>
          </ac:spMkLst>
        </pc:spChg>
        <pc:spChg chg="del">
          <ac:chgData name="Trin Gong" userId="8689a0c6-1d38-4207-9c0b-c6ca46a3b0c3" providerId="ADAL" clId="{21FFFC1A-B3E6-4E6C-8F33-AEE93A6C68FA}" dt="2025-09-16T11:44:41.686" v="251" actId="26606"/>
          <ac:spMkLst>
            <pc:docMk/>
            <pc:sldMk cId="4046889619" sldId="280"/>
            <ac:spMk id="160" creationId="{9046AE21-4345-7EED-3396-355AFC09E653}"/>
          </ac:spMkLst>
        </pc:spChg>
        <pc:spChg chg="del">
          <ac:chgData name="Trin Gong" userId="8689a0c6-1d38-4207-9c0b-c6ca46a3b0c3" providerId="ADAL" clId="{21FFFC1A-B3E6-4E6C-8F33-AEE93A6C68FA}" dt="2025-09-16T11:44:41.686" v="251" actId="26606"/>
          <ac:spMkLst>
            <pc:docMk/>
            <pc:sldMk cId="4046889619" sldId="280"/>
            <ac:spMk id="162" creationId="{2EC26BF3-8F42-1392-56E1-EEABB01F9E37}"/>
          </ac:spMkLst>
        </pc:spChg>
        <pc:spChg chg="del">
          <ac:chgData name="Trin Gong" userId="8689a0c6-1d38-4207-9c0b-c6ca46a3b0c3" providerId="ADAL" clId="{21FFFC1A-B3E6-4E6C-8F33-AEE93A6C68FA}" dt="2025-09-16T11:44:41.686" v="251" actId="26606"/>
          <ac:spMkLst>
            <pc:docMk/>
            <pc:sldMk cId="4046889619" sldId="280"/>
            <ac:spMk id="166" creationId="{28C0AFEF-C597-30D4-B598-E771F8EC2913}"/>
          </ac:spMkLst>
        </pc:spChg>
        <pc:spChg chg="del">
          <ac:chgData name="Trin Gong" userId="8689a0c6-1d38-4207-9c0b-c6ca46a3b0c3" providerId="ADAL" clId="{21FFFC1A-B3E6-4E6C-8F33-AEE93A6C68FA}" dt="2025-09-16T11:44:41.686" v="251" actId="26606"/>
          <ac:spMkLst>
            <pc:docMk/>
            <pc:sldMk cId="4046889619" sldId="280"/>
            <ac:spMk id="172" creationId="{958D58CA-9500-A60D-EED3-8F522429A617}"/>
          </ac:spMkLst>
        </pc:spChg>
        <pc:spChg chg="del">
          <ac:chgData name="Trin Gong" userId="8689a0c6-1d38-4207-9c0b-c6ca46a3b0c3" providerId="ADAL" clId="{21FFFC1A-B3E6-4E6C-8F33-AEE93A6C68FA}" dt="2025-09-16T11:44:41.686" v="251" actId="26606"/>
          <ac:spMkLst>
            <pc:docMk/>
            <pc:sldMk cId="4046889619" sldId="280"/>
            <ac:spMk id="176" creationId="{55B5E36E-8E16-EF81-54C9-B2BCD7B03B50}"/>
          </ac:spMkLst>
        </pc:spChg>
        <pc:spChg chg="add">
          <ac:chgData name="Trin Gong" userId="8689a0c6-1d38-4207-9c0b-c6ca46a3b0c3" providerId="ADAL" clId="{21FFFC1A-B3E6-4E6C-8F33-AEE93A6C68FA}" dt="2025-09-16T11:44:41.686" v="251" actId="26606"/>
          <ac:spMkLst>
            <pc:docMk/>
            <pc:sldMk cId="4046889619" sldId="280"/>
            <ac:spMk id="181" creationId="{1B15ED52-F352-441B-82BF-E0EA34836D08}"/>
          </ac:spMkLst>
        </pc:spChg>
        <pc:spChg chg="add">
          <ac:chgData name="Trin Gong" userId="8689a0c6-1d38-4207-9c0b-c6ca46a3b0c3" providerId="ADAL" clId="{21FFFC1A-B3E6-4E6C-8F33-AEE93A6C68FA}" dt="2025-09-16T11:44:41.686" v="251" actId="26606"/>
          <ac:spMkLst>
            <pc:docMk/>
            <pc:sldMk cId="4046889619" sldId="280"/>
            <ac:spMk id="185" creationId="{BC4C4868-CB8F-4AF9-9CDB-8108F2C19B67}"/>
          </ac:spMkLst>
        </pc:spChg>
        <pc:spChg chg="add">
          <ac:chgData name="Trin Gong" userId="8689a0c6-1d38-4207-9c0b-c6ca46a3b0c3" providerId="ADAL" clId="{21FFFC1A-B3E6-4E6C-8F33-AEE93A6C68FA}" dt="2025-09-16T11:44:41.686" v="251" actId="26606"/>
          <ac:spMkLst>
            <pc:docMk/>
            <pc:sldMk cId="4046889619" sldId="280"/>
            <ac:spMk id="187" creationId="{375E0459-6403-40CD-989D-56A4407CA12E}"/>
          </ac:spMkLst>
        </pc:spChg>
        <pc:spChg chg="add">
          <ac:chgData name="Trin Gong" userId="8689a0c6-1d38-4207-9c0b-c6ca46a3b0c3" providerId="ADAL" clId="{21FFFC1A-B3E6-4E6C-8F33-AEE93A6C68FA}" dt="2025-09-16T11:44:41.686" v="251" actId="26606"/>
          <ac:spMkLst>
            <pc:docMk/>
            <pc:sldMk cId="4046889619" sldId="280"/>
            <ac:spMk id="189" creationId="{53E5B1A8-3AC9-4BD1-9BBC-78CA94F2D1BA}"/>
          </ac:spMkLst>
        </pc:spChg>
      </pc:sldChg>
      <pc:sldChg chg="addSp delSp modSp mod">
        <pc:chgData name="Trin Gong" userId="8689a0c6-1d38-4207-9c0b-c6ca46a3b0c3" providerId="ADAL" clId="{21FFFC1A-B3E6-4E6C-8F33-AEE93A6C68FA}" dt="2025-09-16T11:46:33.590" v="284" actId="27636"/>
        <pc:sldMkLst>
          <pc:docMk/>
          <pc:sldMk cId="3356395547" sldId="281"/>
        </pc:sldMkLst>
        <pc:spChg chg="mod ord">
          <ac:chgData name="Trin Gong" userId="8689a0c6-1d38-4207-9c0b-c6ca46a3b0c3" providerId="ADAL" clId="{21FFFC1A-B3E6-4E6C-8F33-AEE93A6C68FA}" dt="2025-09-16T11:46:33.590" v="284" actId="27636"/>
          <ac:spMkLst>
            <pc:docMk/>
            <pc:sldMk cId="3356395547" sldId="281"/>
            <ac:spMk id="112" creationId="{D4FD9380-7C6A-315C-790C-92E93694F6CD}"/>
          </ac:spMkLst>
        </pc:spChg>
        <pc:spChg chg="del">
          <ac:chgData name="Trin Gong" userId="8689a0c6-1d38-4207-9c0b-c6ca46a3b0c3" providerId="ADAL" clId="{21FFFC1A-B3E6-4E6C-8F33-AEE93A6C68FA}" dt="2025-09-16T11:44:49.236" v="253" actId="26606"/>
          <ac:spMkLst>
            <pc:docMk/>
            <pc:sldMk cId="3356395547" sldId="281"/>
            <ac:spMk id="160" creationId="{C42745F0-7EC0-9D1C-AA0F-FB1AF4BE462A}"/>
          </ac:spMkLst>
        </pc:spChg>
        <pc:spChg chg="del">
          <ac:chgData name="Trin Gong" userId="8689a0c6-1d38-4207-9c0b-c6ca46a3b0c3" providerId="ADAL" clId="{21FFFC1A-B3E6-4E6C-8F33-AEE93A6C68FA}" dt="2025-09-16T11:44:49.236" v="253" actId="26606"/>
          <ac:spMkLst>
            <pc:docMk/>
            <pc:sldMk cId="3356395547" sldId="281"/>
            <ac:spMk id="162" creationId="{58DD7629-B312-E562-9F3F-6253BB7558B3}"/>
          </ac:spMkLst>
        </pc:spChg>
        <pc:spChg chg="del">
          <ac:chgData name="Trin Gong" userId="8689a0c6-1d38-4207-9c0b-c6ca46a3b0c3" providerId="ADAL" clId="{21FFFC1A-B3E6-4E6C-8F33-AEE93A6C68FA}" dt="2025-09-16T11:44:49.236" v="253" actId="26606"/>
          <ac:spMkLst>
            <pc:docMk/>
            <pc:sldMk cId="3356395547" sldId="281"/>
            <ac:spMk id="164" creationId="{B6832FB1-1AAD-F7D3-0DD4-9B523521972A}"/>
          </ac:spMkLst>
        </pc:spChg>
        <pc:spChg chg="del">
          <ac:chgData name="Trin Gong" userId="8689a0c6-1d38-4207-9c0b-c6ca46a3b0c3" providerId="ADAL" clId="{21FFFC1A-B3E6-4E6C-8F33-AEE93A6C68FA}" dt="2025-09-16T11:44:49.236" v="253" actId="26606"/>
          <ac:spMkLst>
            <pc:docMk/>
            <pc:sldMk cId="3356395547" sldId="281"/>
            <ac:spMk id="166" creationId="{0EB725EB-0430-F11A-0688-82CB6ECC5918}"/>
          </ac:spMkLst>
        </pc:spChg>
        <pc:spChg chg="del">
          <ac:chgData name="Trin Gong" userId="8689a0c6-1d38-4207-9c0b-c6ca46a3b0c3" providerId="ADAL" clId="{21FFFC1A-B3E6-4E6C-8F33-AEE93A6C68FA}" dt="2025-09-16T11:44:49.236" v="253" actId="26606"/>
          <ac:spMkLst>
            <pc:docMk/>
            <pc:sldMk cId="3356395547" sldId="281"/>
            <ac:spMk id="172" creationId="{B692E7E4-F475-E242-5EA0-E8BCCED05A0C}"/>
          </ac:spMkLst>
        </pc:spChg>
        <pc:spChg chg="del">
          <ac:chgData name="Trin Gong" userId="8689a0c6-1d38-4207-9c0b-c6ca46a3b0c3" providerId="ADAL" clId="{21FFFC1A-B3E6-4E6C-8F33-AEE93A6C68FA}" dt="2025-09-16T11:44:49.236" v="253" actId="26606"/>
          <ac:spMkLst>
            <pc:docMk/>
            <pc:sldMk cId="3356395547" sldId="281"/>
            <ac:spMk id="174" creationId="{D3A6DA4B-72F5-ED7B-F218-27A70F3F774D}"/>
          </ac:spMkLst>
        </pc:spChg>
        <pc:spChg chg="add">
          <ac:chgData name="Trin Gong" userId="8689a0c6-1d38-4207-9c0b-c6ca46a3b0c3" providerId="ADAL" clId="{21FFFC1A-B3E6-4E6C-8F33-AEE93A6C68FA}" dt="2025-09-16T11:44:49.236" v="253" actId="26606"/>
          <ac:spMkLst>
            <pc:docMk/>
            <pc:sldMk cId="3356395547" sldId="281"/>
            <ac:spMk id="181" creationId="{1B15ED52-F352-441B-82BF-E0EA34836D08}"/>
          </ac:spMkLst>
        </pc:spChg>
        <pc:spChg chg="add">
          <ac:chgData name="Trin Gong" userId="8689a0c6-1d38-4207-9c0b-c6ca46a3b0c3" providerId="ADAL" clId="{21FFFC1A-B3E6-4E6C-8F33-AEE93A6C68FA}" dt="2025-09-16T11:44:49.236" v="253" actId="26606"/>
          <ac:spMkLst>
            <pc:docMk/>
            <pc:sldMk cId="3356395547" sldId="281"/>
            <ac:spMk id="187" creationId="{375E0459-6403-40CD-989D-56A4407CA12E}"/>
          </ac:spMkLst>
        </pc:spChg>
        <pc:spChg chg="add">
          <ac:chgData name="Trin Gong" userId="8689a0c6-1d38-4207-9c0b-c6ca46a3b0c3" providerId="ADAL" clId="{21FFFC1A-B3E6-4E6C-8F33-AEE93A6C68FA}" dt="2025-09-16T11:44:49.236" v="253" actId="26606"/>
          <ac:spMkLst>
            <pc:docMk/>
            <pc:sldMk cId="3356395547" sldId="281"/>
            <ac:spMk id="189" creationId="{53E5B1A8-3AC9-4BD1-9BBC-78CA94F2D1BA}"/>
          </ac:spMkLst>
        </pc:spChg>
      </pc:sldChg>
      <pc:sldChg chg="addSp delSp modSp mod">
        <pc:chgData name="Trin Gong" userId="8689a0c6-1d38-4207-9c0b-c6ca46a3b0c3" providerId="ADAL" clId="{21FFFC1A-B3E6-4E6C-8F33-AEE93A6C68FA}" dt="2025-09-16T11:44:45.142" v="252" actId="26606"/>
        <pc:sldMkLst>
          <pc:docMk/>
          <pc:sldMk cId="3392887972" sldId="282"/>
        </pc:sldMkLst>
        <pc:spChg chg="mod ord">
          <ac:chgData name="Trin Gong" userId="8689a0c6-1d38-4207-9c0b-c6ca46a3b0c3" providerId="ADAL" clId="{21FFFC1A-B3E6-4E6C-8F33-AEE93A6C68FA}" dt="2025-09-16T11:44:45.142" v="252" actId="26606"/>
          <ac:spMkLst>
            <pc:docMk/>
            <pc:sldMk cId="3392887972" sldId="282"/>
            <ac:spMk id="112" creationId="{93408789-B08D-0F12-04E5-C1819C09885D}"/>
          </ac:spMkLst>
        </pc:spChg>
        <pc:spChg chg="del">
          <ac:chgData name="Trin Gong" userId="8689a0c6-1d38-4207-9c0b-c6ca46a3b0c3" providerId="ADAL" clId="{21FFFC1A-B3E6-4E6C-8F33-AEE93A6C68FA}" dt="2025-09-16T11:44:45.142" v="252" actId="26606"/>
          <ac:spMkLst>
            <pc:docMk/>
            <pc:sldMk cId="3392887972" sldId="282"/>
            <ac:spMk id="160" creationId="{5D472D85-8D1A-83D1-0032-8C5B3255DF77}"/>
          </ac:spMkLst>
        </pc:spChg>
        <pc:spChg chg="del">
          <ac:chgData name="Trin Gong" userId="8689a0c6-1d38-4207-9c0b-c6ca46a3b0c3" providerId="ADAL" clId="{21FFFC1A-B3E6-4E6C-8F33-AEE93A6C68FA}" dt="2025-09-16T11:44:45.142" v="252" actId="26606"/>
          <ac:spMkLst>
            <pc:docMk/>
            <pc:sldMk cId="3392887972" sldId="282"/>
            <ac:spMk id="164" creationId="{28735DB2-C405-679F-A6F4-1BC2D2BF7FF2}"/>
          </ac:spMkLst>
        </pc:spChg>
        <pc:spChg chg="del">
          <ac:chgData name="Trin Gong" userId="8689a0c6-1d38-4207-9c0b-c6ca46a3b0c3" providerId="ADAL" clId="{21FFFC1A-B3E6-4E6C-8F33-AEE93A6C68FA}" dt="2025-09-16T11:44:45.142" v="252" actId="26606"/>
          <ac:spMkLst>
            <pc:docMk/>
            <pc:sldMk cId="3392887972" sldId="282"/>
            <ac:spMk id="168" creationId="{2DA76581-1B24-48CC-FD07-359DEDA5B293}"/>
          </ac:spMkLst>
        </pc:spChg>
        <pc:spChg chg="del">
          <ac:chgData name="Trin Gong" userId="8689a0c6-1d38-4207-9c0b-c6ca46a3b0c3" providerId="ADAL" clId="{21FFFC1A-B3E6-4E6C-8F33-AEE93A6C68FA}" dt="2025-09-16T11:44:45.142" v="252" actId="26606"/>
          <ac:spMkLst>
            <pc:docMk/>
            <pc:sldMk cId="3392887972" sldId="282"/>
            <ac:spMk id="174" creationId="{25F11908-4B28-8C86-042A-1CAD6A002AC9}"/>
          </ac:spMkLst>
        </pc:spChg>
        <pc:spChg chg="del">
          <ac:chgData name="Trin Gong" userId="8689a0c6-1d38-4207-9c0b-c6ca46a3b0c3" providerId="ADAL" clId="{21FFFC1A-B3E6-4E6C-8F33-AEE93A6C68FA}" dt="2025-09-16T11:44:45.142" v="252" actId="26606"/>
          <ac:spMkLst>
            <pc:docMk/>
            <pc:sldMk cId="3392887972" sldId="282"/>
            <ac:spMk id="176" creationId="{746309F0-2ED9-B501-A8B7-F176140497F1}"/>
          </ac:spMkLst>
        </pc:spChg>
        <pc:spChg chg="add">
          <ac:chgData name="Trin Gong" userId="8689a0c6-1d38-4207-9c0b-c6ca46a3b0c3" providerId="ADAL" clId="{21FFFC1A-B3E6-4E6C-8F33-AEE93A6C68FA}" dt="2025-09-16T11:44:45.142" v="252" actId="26606"/>
          <ac:spMkLst>
            <pc:docMk/>
            <pc:sldMk cId="3392887972" sldId="282"/>
            <ac:spMk id="183" creationId="{3B2E3793-BFE6-45A2-9B7B-E18844431C99}"/>
          </ac:spMkLst>
        </pc:spChg>
        <pc:spChg chg="add">
          <ac:chgData name="Trin Gong" userId="8689a0c6-1d38-4207-9c0b-c6ca46a3b0c3" providerId="ADAL" clId="{21FFFC1A-B3E6-4E6C-8F33-AEE93A6C68FA}" dt="2025-09-16T11:44:45.142" v="252" actId="26606"/>
          <ac:spMkLst>
            <pc:docMk/>
            <pc:sldMk cId="3392887972" sldId="282"/>
            <ac:spMk id="185" creationId="{BC4C4868-CB8F-4AF9-9CDB-8108F2C19B67}"/>
          </ac:spMkLst>
        </pc:spChg>
        <pc:spChg chg="add">
          <ac:chgData name="Trin Gong" userId="8689a0c6-1d38-4207-9c0b-c6ca46a3b0c3" providerId="ADAL" clId="{21FFFC1A-B3E6-4E6C-8F33-AEE93A6C68FA}" dt="2025-09-16T11:44:45.142" v="252" actId="26606"/>
          <ac:spMkLst>
            <pc:docMk/>
            <pc:sldMk cId="3392887972" sldId="282"/>
            <ac:spMk id="187" creationId="{375E0459-6403-40CD-989D-56A4407CA12E}"/>
          </ac:spMkLst>
        </pc:spChg>
        <pc:spChg chg="add">
          <ac:chgData name="Trin Gong" userId="8689a0c6-1d38-4207-9c0b-c6ca46a3b0c3" providerId="ADAL" clId="{21FFFC1A-B3E6-4E6C-8F33-AEE93A6C68FA}" dt="2025-09-16T11:44:45.142" v="252" actId="26606"/>
          <ac:spMkLst>
            <pc:docMk/>
            <pc:sldMk cId="3392887972" sldId="282"/>
            <ac:spMk id="189" creationId="{53E5B1A8-3AC9-4BD1-9BBC-78CA94F2D1BA}"/>
          </ac:spMkLst>
        </pc:spChg>
      </pc:sldChg>
      <pc:sldChg chg="addSp delSp modSp add mod">
        <pc:chgData name="Trin Gong" userId="8689a0c6-1d38-4207-9c0b-c6ca46a3b0c3" providerId="ADAL" clId="{21FFFC1A-B3E6-4E6C-8F33-AEE93A6C68FA}" dt="2025-09-16T11:46:50.945" v="286" actId="5793"/>
        <pc:sldMkLst>
          <pc:docMk/>
          <pc:sldMk cId="1210717933" sldId="283"/>
        </pc:sldMkLst>
        <pc:spChg chg="mod">
          <ac:chgData name="Trin Gong" userId="8689a0c6-1d38-4207-9c0b-c6ca46a3b0c3" providerId="ADAL" clId="{21FFFC1A-B3E6-4E6C-8F33-AEE93A6C68FA}" dt="2025-09-16T11:44:57.360" v="255" actId="26606"/>
          <ac:spMkLst>
            <pc:docMk/>
            <pc:sldMk cId="1210717933" sldId="283"/>
            <ac:spMk id="2" creationId="{BFAC16E4-6096-6B9C-B0FA-9A8790FEF637}"/>
          </ac:spMkLst>
        </pc:spChg>
        <pc:spChg chg="mod ord">
          <ac:chgData name="Trin Gong" userId="8689a0c6-1d38-4207-9c0b-c6ca46a3b0c3" providerId="ADAL" clId="{21FFFC1A-B3E6-4E6C-8F33-AEE93A6C68FA}" dt="2025-09-16T11:46:50.945" v="286" actId="5793"/>
          <ac:spMkLst>
            <pc:docMk/>
            <pc:sldMk cId="1210717933" sldId="283"/>
            <ac:spMk id="63" creationId="{83A4CF83-A6DE-42CB-19BF-7CDF0641DDF5}"/>
          </ac:spMkLst>
        </pc:spChg>
        <pc:spChg chg="del">
          <ac:chgData name="Trin Gong" userId="8689a0c6-1d38-4207-9c0b-c6ca46a3b0c3" providerId="ADAL" clId="{21FFFC1A-B3E6-4E6C-8F33-AEE93A6C68FA}" dt="2025-09-16T11:44:57.360" v="255" actId="26606"/>
          <ac:spMkLst>
            <pc:docMk/>
            <pc:sldMk cId="1210717933" sldId="283"/>
            <ac:spMk id="109" creationId="{F56F7806-E967-3546-4E09-1BF3294DEF5B}"/>
          </ac:spMkLst>
        </pc:spChg>
        <pc:spChg chg="del">
          <ac:chgData name="Trin Gong" userId="8689a0c6-1d38-4207-9c0b-c6ca46a3b0c3" providerId="ADAL" clId="{21FFFC1A-B3E6-4E6C-8F33-AEE93A6C68FA}" dt="2025-09-16T11:44:57.360" v="255" actId="26606"/>
          <ac:spMkLst>
            <pc:docMk/>
            <pc:sldMk cId="1210717933" sldId="283"/>
            <ac:spMk id="113" creationId="{26EF6AEF-037F-5D0C-918A-83C61855EF83}"/>
          </ac:spMkLst>
        </pc:spChg>
        <pc:spChg chg="del">
          <ac:chgData name="Trin Gong" userId="8689a0c6-1d38-4207-9c0b-c6ca46a3b0c3" providerId="ADAL" clId="{21FFFC1A-B3E6-4E6C-8F33-AEE93A6C68FA}" dt="2025-09-16T11:44:57.360" v="255" actId="26606"/>
          <ac:spMkLst>
            <pc:docMk/>
            <pc:sldMk cId="1210717933" sldId="283"/>
            <ac:spMk id="115" creationId="{01FE3F4F-4865-857B-1B6C-B682569E0A44}"/>
          </ac:spMkLst>
        </pc:spChg>
        <pc:spChg chg="del">
          <ac:chgData name="Trin Gong" userId="8689a0c6-1d38-4207-9c0b-c6ca46a3b0c3" providerId="ADAL" clId="{21FFFC1A-B3E6-4E6C-8F33-AEE93A6C68FA}" dt="2025-09-16T11:44:57.360" v="255" actId="26606"/>
          <ac:spMkLst>
            <pc:docMk/>
            <pc:sldMk cId="1210717933" sldId="283"/>
            <ac:spMk id="121" creationId="{E99AB1C0-4523-E40E-460A-1C06DB51324E}"/>
          </ac:spMkLst>
        </pc:spChg>
        <pc:spChg chg="del">
          <ac:chgData name="Trin Gong" userId="8689a0c6-1d38-4207-9c0b-c6ca46a3b0c3" providerId="ADAL" clId="{21FFFC1A-B3E6-4E6C-8F33-AEE93A6C68FA}" dt="2025-09-16T11:44:57.360" v="255" actId="26606"/>
          <ac:spMkLst>
            <pc:docMk/>
            <pc:sldMk cId="1210717933" sldId="283"/>
            <ac:spMk id="123" creationId="{93ABD308-8310-EB62-2279-CB78670BADBE}"/>
          </ac:spMkLst>
        </pc:spChg>
        <pc:spChg chg="add">
          <ac:chgData name="Trin Gong" userId="8689a0c6-1d38-4207-9c0b-c6ca46a3b0c3" providerId="ADAL" clId="{21FFFC1A-B3E6-4E6C-8F33-AEE93A6C68FA}" dt="2025-09-16T11:44:57.360" v="255" actId="26606"/>
          <ac:spMkLst>
            <pc:docMk/>
            <pc:sldMk cId="1210717933" sldId="283"/>
            <ac:spMk id="128" creationId="{1B15ED52-F352-441B-82BF-E0EA34836D08}"/>
          </ac:spMkLst>
        </pc:spChg>
        <pc:spChg chg="add">
          <ac:chgData name="Trin Gong" userId="8689a0c6-1d38-4207-9c0b-c6ca46a3b0c3" providerId="ADAL" clId="{21FFFC1A-B3E6-4E6C-8F33-AEE93A6C68FA}" dt="2025-09-16T11:44:57.360" v="255" actId="26606"/>
          <ac:spMkLst>
            <pc:docMk/>
            <pc:sldMk cId="1210717933" sldId="283"/>
            <ac:spMk id="130" creationId="{3B2E3793-BFE6-45A2-9B7B-E18844431C99}"/>
          </ac:spMkLst>
        </pc:spChg>
        <pc:spChg chg="add">
          <ac:chgData name="Trin Gong" userId="8689a0c6-1d38-4207-9c0b-c6ca46a3b0c3" providerId="ADAL" clId="{21FFFC1A-B3E6-4E6C-8F33-AEE93A6C68FA}" dt="2025-09-16T11:44:57.360" v="255" actId="26606"/>
          <ac:spMkLst>
            <pc:docMk/>
            <pc:sldMk cId="1210717933" sldId="283"/>
            <ac:spMk id="132" creationId="{BC4C4868-CB8F-4AF9-9CDB-8108F2C19B67}"/>
          </ac:spMkLst>
        </pc:spChg>
      </pc:sldChg>
      <pc:sldChg chg="addSp delSp modSp add mod">
        <pc:chgData name="Trin Gong" userId="8689a0c6-1d38-4207-9c0b-c6ca46a3b0c3" providerId="ADAL" clId="{21FFFC1A-B3E6-4E6C-8F33-AEE93A6C68FA}" dt="2025-09-16T11:44:26.066" v="248" actId="26606"/>
        <pc:sldMkLst>
          <pc:docMk/>
          <pc:sldMk cId="3074957722" sldId="284"/>
        </pc:sldMkLst>
        <pc:spChg chg="mod">
          <ac:chgData name="Trin Gong" userId="8689a0c6-1d38-4207-9c0b-c6ca46a3b0c3" providerId="ADAL" clId="{21FFFC1A-B3E6-4E6C-8F33-AEE93A6C68FA}" dt="2025-09-16T11:44:26.066" v="248" actId="26606"/>
          <ac:spMkLst>
            <pc:docMk/>
            <pc:sldMk cId="3074957722" sldId="284"/>
            <ac:spMk id="2" creationId="{3FECEDBF-483C-0839-4EB4-025489467A0E}"/>
          </ac:spMkLst>
        </pc:spChg>
        <pc:spChg chg="mod">
          <ac:chgData name="Trin Gong" userId="8689a0c6-1d38-4207-9c0b-c6ca46a3b0c3" providerId="ADAL" clId="{21FFFC1A-B3E6-4E6C-8F33-AEE93A6C68FA}" dt="2025-09-16T11:44:26.066" v="248" actId="26606"/>
          <ac:spMkLst>
            <pc:docMk/>
            <pc:sldMk cId="3074957722" sldId="284"/>
            <ac:spMk id="3" creationId="{B33FAD11-6F10-9378-F3F1-BAF1FC89CA94}"/>
          </ac:spMkLst>
        </pc:spChg>
        <pc:spChg chg="del">
          <ac:chgData name="Trin Gong" userId="8689a0c6-1d38-4207-9c0b-c6ca46a3b0c3" providerId="ADAL" clId="{21FFFC1A-B3E6-4E6C-8F33-AEE93A6C68FA}" dt="2025-09-16T11:44:26.066" v="248" actId="26606"/>
          <ac:spMkLst>
            <pc:docMk/>
            <pc:sldMk cId="3074957722" sldId="284"/>
            <ac:spMk id="58" creationId="{50EA2679-6BDA-0F20-4F38-8B0123C7B08C}"/>
          </ac:spMkLst>
        </pc:spChg>
        <pc:spChg chg="del">
          <ac:chgData name="Trin Gong" userId="8689a0c6-1d38-4207-9c0b-c6ca46a3b0c3" providerId="ADAL" clId="{21FFFC1A-B3E6-4E6C-8F33-AEE93A6C68FA}" dt="2025-09-16T11:44:26.066" v="248" actId="26606"/>
          <ac:spMkLst>
            <pc:docMk/>
            <pc:sldMk cId="3074957722" sldId="284"/>
            <ac:spMk id="60" creationId="{B7C63212-5972-0783-196B-1147D82E4F63}"/>
          </ac:spMkLst>
        </pc:spChg>
        <pc:spChg chg="del">
          <ac:chgData name="Trin Gong" userId="8689a0c6-1d38-4207-9c0b-c6ca46a3b0c3" providerId="ADAL" clId="{21FFFC1A-B3E6-4E6C-8F33-AEE93A6C68FA}" dt="2025-09-16T11:44:26.066" v="248" actId="26606"/>
          <ac:spMkLst>
            <pc:docMk/>
            <pc:sldMk cId="3074957722" sldId="284"/>
            <ac:spMk id="62" creationId="{ACFC23D2-AC43-7CAB-4A93-45ECF13D6221}"/>
          </ac:spMkLst>
        </pc:spChg>
        <pc:spChg chg="add">
          <ac:chgData name="Trin Gong" userId="8689a0c6-1d38-4207-9c0b-c6ca46a3b0c3" providerId="ADAL" clId="{21FFFC1A-B3E6-4E6C-8F33-AEE93A6C68FA}" dt="2025-09-16T11:44:26.066" v="248" actId="26606"/>
          <ac:spMkLst>
            <pc:docMk/>
            <pc:sldMk cId="3074957722" sldId="284"/>
            <ac:spMk id="67" creationId="{12609869-9E80-471B-A487-A53288E0E791}"/>
          </ac:spMkLst>
        </pc:spChg>
        <pc:spChg chg="add">
          <ac:chgData name="Trin Gong" userId="8689a0c6-1d38-4207-9c0b-c6ca46a3b0c3" providerId="ADAL" clId="{21FFFC1A-B3E6-4E6C-8F33-AEE93A6C68FA}" dt="2025-09-16T11:44:26.066" v="248" actId="26606"/>
          <ac:spMkLst>
            <pc:docMk/>
            <pc:sldMk cId="3074957722" sldId="284"/>
            <ac:spMk id="69" creationId="{7004738A-9D34-43E8-97D2-CA0EED4F8BE0}"/>
          </ac:spMkLst>
        </pc:spChg>
        <pc:spChg chg="add">
          <ac:chgData name="Trin Gong" userId="8689a0c6-1d38-4207-9c0b-c6ca46a3b0c3" providerId="ADAL" clId="{21FFFC1A-B3E6-4E6C-8F33-AEE93A6C68FA}" dt="2025-09-16T11:44:26.066" v="248" actId="26606"/>
          <ac:spMkLst>
            <pc:docMk/>
            <pc:sldMk cId="3074957722" sldId="284"/>
            <ac:spMk id="71" creationId="{B8B8D07F-F13E-443E-BA68-2D26672D76B9}"/>
          </ac:spMkLst>
        </pc:spChg>
        <pc:spChg chg="add">
          <ac:chgData name="Trin Gong" userId="8689a0c6-1d38-4207-9c0b-c6ca46a3b0c3" providerId="ADAL" clId="{21FFFC1A-B3E6-4E6C-8F33-AEE93A6C68FA}" dt="2025-09-16T11:44:26.066" v="248" actId="26606"/>
          <ac:spMkLst>
            <pc:docMk/>
            <pc:sldMk cId="3074957722" sldId="284"/>
            <ac:spMk id="73" creationId="{2813A4FA-24A5-41ED-A534-3807D1B2F344}"/>
          </ac:spMkLst>
        </pc:spChg>
        <pc:spChg chg="add">
          <ac:chgData name="Trin Gong" userId="8689a0c6-1d38-4207-9c0b-c6ca46a3b0c3" providerId="ADAL" clId="{21FFFC1A-B3E6-4E6C-8F33-AEE93A6C68FA}" dt="2025-09-16T11:44:26.066" v="248" actId="26606"/>
          <ac:spMkLst>
            <pc:docMk/>
            <pc:sldMk cId="3074957722" sldId="284"/>
            <ac:spMk id="75" creationId="{C3944F27-CA70-4E84-A51A-E6BF89558979}"/>
          </ac:spMkLst>
        </pc:spChg>
      </pc:sldChg>
      <pc:sldChg chg="addSp delSp modSp add mod">
        <pc:chgData name="Trin Gong" userId="8689a0c6-1d38-4207-9c0b-c6ca46a3b0c3" providerId="ADAL" clId="{21FFFC1A-B3E6-4E6C-8F33-AEE93A6C68FA}" dt="2025-09-16T11:45:00.179" v="256" actId="26606"/>
        <pc:sldMkLst>
          <pc:docMk/>
          <pc:sldMk cId="902792700" sldId="285"/>
        </pc:sldMkLst>
        <pc:spChg chg="mod">
          <ac:chgData name="Trin Gong" userId="8689a0c6-1d38-4207-9c0b-c6ca46a3b0c3" providerId="ADAL" clId="{21FFFC1A-B3E6-4E6C-8F33-AEE93A6C68FA}" dt="2025-09-16T11:45:00.179" v="256" actId="26606"/>
          <ac:spMkLst>
            <pc:docMk/>
            <pc:sldMk cId="902792700" sldId="285"/>
            <ac:spMk id="2" creationId="{25967E6A-9AE3-63E7-478E-58D3A565600F}"/>
          </ac:spMkLst>
        </pc:spChg>
        <pc:spChg chg="mod">
          <ac:chgData name="Trin Gong" userId="8689a0c6-1d38-4207-9c0b-c6ca46a3b0c3" providerId="ADAL" clId="{21FFFC1A-B3E6-4E6C-8F33-AEE93A6C68FA}" dt="2025-09-16T11:33:45.598" v="152" actId="20577"/>
          <ac:spMkLst>
            <pc:docMk/>
            <pc:sldMk cId="902792700" sldId="285"/>
            <ac:spMk id="63" creationId="{5D284098-1B90-D0DD-44CE-7FAADDB62B10}"/>
          </ac:spMkLst>
        </pc:spChg>
        <pc:spChg chg="del">
          <ac:chgData name="Trin Gong" userId="8689a0c6-1d38-4207-9c0b-c6ca46a3b0c3" providerId="ADAL" clId="{21FFFC1A-B3E6-4E6C-8F33-AEE93A6C68FA}" dt="2025-09-16T11:45:00.179" v="256" actId="26606"/>
          <ac:spMkLst>
            <pc:docMk/>
            <pc:sldMk cId="902792700" sldId="285"/>
            <ac:spMk id="107" creationId="{871C4A76-C32E-A091-EC51-BCBAF542AE99}"/>
          </ac:spMkLst>
        </pc:spChg>
        <pc:spChg chg="del">
          <ac:chgData name="Trin Gong" userId="8689a0c6-1d38-4207-9c0b-c6ca46a3b0c3" providerId="ADAL" clId="{21FFFC1A-B3E6-4E6C-8F33-AEE93A6C68FA}" dt="2025-09-16T11:45:00.179" v="256" actId="26606"/>
          <ac:spMkLst>
            <pc:docMk/>
            <pc:sldMk cId="902792700" sldId="285"/>
            <ac:spMk id="111" creationId="{4C1767C9-08D4-AA31-C659-D29F5D73DDEF}"/>
          </ac:spMkLst>
        </pc:spChg>
        <pc:spChg chg="del">
          <ac:chgData name="Trin Gong" userId="8689a0c6-1d38-4207-9c0b-c6ca46a3b0c3" providerId="ADAL" clId="{21FFFC1A-B3E6-4E6C-8F33-AEE93A6C68FA}" dt="2025-09-16T11:45:00.179" v="256" actId="26606"/>
          <ac:spMkLst>
            <pc:docMk/>
            <pc:sldMk cId="902792700" sldId="285"/>
            <ac:spMk id="113" creationId="{CDCC113E-7ECB-F699-7B1E-BD2BA0922D01}"/>
          </ac:spMkLst>
        </pc:spChg>
        <pc:spChg chg="del">
          <ac:chgData name="Trin Gong" userId="8689a0c6-1d38-4207-9c0b-c6ca46a3b0c3" providerId="ADAL" clId="{21FFFC1A-B3E6-4E6C-8F33-AEE93A6C68FA}" dt="2025-09-16T11:45:00.179" v="256" actId="26606"/>
          <ac:spMkLst>
            <pc:docMk/>
            <pc:sldMk cId="902792700" sldId="285"/>
            <ac:spMk id="115" creationId="{7F13AC3F-9034-6A3A-E2D3-DCEB0AA260B7}"/>
          </ac:spMkLst>
        </pc:spChg>
        <pc:spChg chg="del">
          <ac:chgData name="Trin Gong" userId="8689a0c6-1d38-4207-9c0b-c6ca46a3b0c3" providerId="ADAL" clId="{21FFFC1A-B3E6-4E6C-8F33-AEE93A6C68FA}" dt="2025-09-16T11:45:00.179" v="256" actId="26606"/>
          <ac:spMkLst>
            <pc:docMk/>
            <pc:sldMk cId="902792700" sldId="285"/>
            <ac:spMk id="119" creationId="{38C6FB94-EBD1-AEAF-4AA1-22398B2CA368}"/>
          </ac:spMkLst>
        </pc:spChg>
        <pc:spChg chg="add">
          <ac:chgData name="Trin Gong" userId="8689a0c6-1d38-4207-9c0b-c6ca46a3b0c3" providerId="ADAL" clId="{21FFFC1A-B3E6-4E6C-8F33-AEE93A6C68FA}" dt="2025-09-16T11:45:00.179" v="256" actId="26606"/>
          <ac:spMkLst>
            <pc:docMk/>
            <pc:sldMk cId="902792700" sldId="285"/>
            <ac:spMk id="128" creationId="{1B15ED52-F352-441B-82BF-E0EA34836D08}"/>
          </ac:spMkLst>
        </pc:spChg>
        <pc:spChg chg="add">
          <ac:chgData name="Trin Gong" userId="8689a0c6-1d38-4207-9c0b-c6ca46a3b0c3" providerId="ADAL" clId="{21FFFC1A-B3E6-4E6C-8F33-AEE93A6C68FA}" dt="2025-09-16T11:45:00.179" v="256" actId="26606"/>
          <ac:spMkLst>
            <pc:docMk/>
            <pc:sldMk cId="902792700" sldId="285"/>
            <ac:spMk id="130" creationId="{3B2E3793-BFE6-45A2-9B7B-E18844431C99}"/>
          </ac:spMkLst>
        </pc:spChg>
        <pc:spChg chg="add">
          <ac:chgData name="Trin Gong" userId="8689a0c6-1d38-4207-9c0b-c6ca46a3b0c3" providerId="ADAL" clId="{21FFFC1A-B3E6-4E6C-8F33-AEE93A6C68FA}" dt="2025-09-16T11:45:00.179" v="256" actId="26606"/>
          <ac:spMkLst>
            <pc:docMk/>
            <pc:sldMk cId="902792700" sldId="285"/>
            <ac:spMk id="132" creationId="{BC4C4868-CB8F-4AF9-9CDB-8108F2C19B67}"/>
          </ac:spMkLst>
        </pc:spChg>
        <pc:spChg chg="add">
          <ac:chgData name="Trin Gong" userId="8689a0c6-1d38-4207-9c0b-c6ca46a3b0c3" providerId="ADAL" clId="{21FFFC1A-B3E6-4E6C-8F33-AEE93A6C68FA}" dt="2025-09-16T11:45:00.179" v="256" actId="26606"/>
          <ac:spMkLst>
            <pc:docMk/>
            <pc:sldMk cId="902792700" sldId="285"/>
            <ac:spMk id="134" creationId="{375E0459-6403-40CD-989D-56A4407CA12E}"/>
          </ac:spMkLst>
        </pc:spChg>
      </pc:sldChg>
      <pc:sldChg chg="addSp delSp modSp add mod">
        <pc:chgData name="Trin Gong" userId="8689a0c6-1d38-4207-9c0b-c6ca46a3b0c3" providerId="ADAL" clId="{21FFFC1A-B3E6-4E6C-8F33-AEE93A6C68FA}" dt="2025-09-16T11:45:03.434" v="257" actId="26606"/>
        <pc:sldMkLst>
          <pc:docMk/>
          <pc:sldMk cId="3421993162" sldId="286"/>
        </pc:sldMkLst>
        <pc:spChg chg="mod">
          <ac:chgData name="Trin Gong" userId="8689a0c6-1d38-4207-9c0b-c6ca46a3b0c3" providerId="ADAL" clId="{21FFFC1A-B3E6-4E6C-8F33-AEE93A6C68FA}" dt="2025-09-16T11:45:03.434" v="257" actId="26606"/>
          <ac:spMkLst>
            <pc:docMk/>
            <pc:sldMk cId="3421993162" sldId="286"/>
            <ac:spMk id="2" creationId="{0498F5B6-EDF4-F1B5-75FE-8C70B6EF0D7E}"/>
          </ac:spMkLst>
        </pc:spChg>
        <pc:spChg chg="mod">
          <ac:chgData name="Trin Gong" userId="8689a0c6-1d38-4207-9c0b-c6ca46a3b0c3" providerId="ADAL" clId="{21FFFC1A-B3E6-4E6C-8F33-AEE93A6C68FA}" dt="2025-09-16T11:36:09.127" v="242" actId="20577"/>
          <ac:spMkLst>
            <pc:docMk/>
            <pc:sldMk cId="3421993162" sldId="286"/>
            <ac:spMk id="63" creationId="{85F5C3A4-A79A-AB88-089D-DF28CCB91B86}"/>
          </ac:spMkLst>
        </pc:spChg>
        <pc:spChg chg="del">
          <ac:chgData name="Trin Gong" userId="8689a0c6-1d38-4207-9c0b-c6ca46a3b0c3" providerId="ADAL" clId="{21FFFC1A-B3E6-4E6C-8F33-AEE93A6C68FA}" dt="2025-09-16T11:45:03.434" v="257" actId="26606"/>
          <ac:spMkLst>
            <pc:docMk/>
            <pc:sldMk cId="3421993162" sldId="286"/>
            <ac:spMk id="107" creationId="{679B87AE-627B-9531-B3E5-A3F1943187EF}"/>
          </ac:spMkLst>
        </pc:spChg>
        <pc:spChg chg="del">
          <ac:chgData name="Trin Gong" userId="8689a0c6-1d38-4207-9c0b-c6ca46a3b0c3" providerId="ADAL" clId="{21FFFC1A-B3E6-4E6C-8F33-AEE93A6C68FA}" dt="2025-09-16T11:45:03.434" v="257" actId="26606"/>
          <ac:spMkLst>
            <pc:docMk/>
            <pc:sldMk cId="3421993162" sldId="286"/>
            <ac:spMk id="109" creationId="{B749163E-1F8F-F417-47A2-1267A00CEDA3}"/>
          </ac:spMkLst>
        </pc:spChg>
        <pc:spChg chg="del">
          <ac:chgData name="Trin Gong" userId="8689a0c6-1d38-4207-9c0b-c6ca46a3b0c3" providerId="ADAL" clId="{21FFFC1A-B3E6-4E6C-8F33-AEE93A6C68FA}" dt="2025-09-16T11:45:03.434" v="257" actId="26606"/>
          <ac:spMkLst>
            <pc:docMk/>
            <pc:sldMk cId="3421993162" sldId="286"/>
            <ac:spMk id="113" creationId="{C6FA7C44-E523-A1A2-EE6A-7AF4E2CCD68B}"/>
          </ac:spMkLst>
        </pc:spChg>
        <pc:spChg chg="del">
          <ac:chgData name="Trin Gong" userId="8689a0c6-1d38-4207-9c0b-c6ca46a3b0c3" providerId="ADAL" clId="{21FFFC1A-B3E6-4E6C-8F33-AEE93A6C68FA}" dt="2025-09-16T11:45:03.434" v="257" actId="26606"/>
          <ac:spMkLst>
            <pc:docMk/>
            <pc:sldMk cId="3421993162" sldId="286"/>
            <ac:spMk id="115" creationId="{4F21C084-C73F-02DC-B698-A35956044E4A}"/>
          </ac:spMkLst>
        </pc:spChg>
        <pc:spChg chg="del">
          <ac:chgData name="Trin Gong" userId="8689a0c6-1d38-4207-9c0b-c6ca46a3b0c3" providerId="ADAL" clId="{21FFFC1A-B3E6-4E6C-8F33-AEE93A6C68FA}" dt="2025-09-16T11:45:03.434" v="257" actId="26606"/>
          <ac:spMkLst>
            <pc:docMk/>
            <pc:sldMk cId="3421993162" sldId="286"/>
            <ac:spMk id="119" creationId="{260DF350-757C-D4C0-5A85-3993FA6F308E}"/>
          </ac:spMkLst>
        </pc:spChg>
        <pc:spChg chg="del">
          <ac:chgData name="Trin Gong" userId="8689a0c6-1d38-4207-9c0b-c6ca46a3b0c3" providerId="ADAL" clId="{21FFFC1A-B3E6-4E6C-8F33-AEE93A6C68FA}" dt="2025-09-16T11:45:03.434" v="257" actId="26606"/>
          <ac:spMkLst>
            <pc:docMk/>
            <pc:sldMk cId="3421993162" sldId="286"/>
            <ac:spMk id="121" creationId="{75B7C185-505F-B349-1913-42E385F49F6E}"/>
          </ac:spMkLst>
        </pc:spChg>
        <pc:spChg chg="add">
          <ac:chgData name="Trin Gong" userId="8689a0c6-1d38-4207-9c0b-c6ca46a3b0c3" providerId="ADAL" clId="{21FFFC1A-B3E6-4E6C-8F33-AEE93A6C68FA}" dt="2025-09-16T11:45:03.434" v="257" actId="26606"/>
          <ac:spMkLst>
            <pc:docMk/>
            <pc:sldMk cId="3421993162" sldId="286"/>
            <ac:spMk id="132" creationId="{BC4C4868-CB8F-4AF9-9CDB-8108F2C19B67}"/>
          </ac:spMkLst>
        </pc:spChg>
        <pc:spChg chg="add">
          <ac:chgData name="Trin Gong" userId="8689a0c6-1d38-4207-9c0b-c6ca46a3b0c3" providerId="ADAL" clId="{21FFFC1A-B3E6-4E6C-8F33-AEE93A6C68FA}" dt="2025-09-16T11:45:03.434" v="257" actId="26606"/>
          <ac:spMkLst>
            <pc:docMk/>
            <pc:sldMk cId="3421993162" sldId="286"/>
            <ac:spMk id="134" creationId="{375E0459-6403-40CD-989D-56A4407CA12E}"/>
          </ac:spMkLst>
        </pc:spChg>
        <pc:spChg chg="add">
          <ac:chgData name="Trin Gong" userId="8689a0c6-1d38-4207-9c0b-c6ca46a3b0c3" providerId="ADAL" clId="{21FFFC1A-B3E6-4E6C-8F33-AEE93A6C68FA}" dt="2025-09-16T11:45:03.434" v="257" actId="26606"/>
          <ac:spMkLst>
            <pc:docMk/>
            <pc:sldMk cId="3421993162" sldId="286"/>
            <ac:spMk id="136" creationId="{53E5B1A8-3AC9-4BD1-9BBC-78CA94F2D1BA}"/>
          </ac:spMkLst>
        </pc:spChg>
      </pc:sldChg>
      <pc:sldChg chg="modSp add mod">
        <pc:chgData name="Trin Gong" userId="8689a0c6-1d38-4207-9c0b-c6ca46a3b0c3" providerId="ADAL" clId="{21FFFC1A-B3E6-4E6C-8F33-AEE93A6C68FA}" dt="2025-09-16T12:00:33.409" v="609" actId="20577"/>
        <pc:sldMkLst>
          <pc:docMk/>
          <pc:sldMk cId="4291255219" sldId="287"/>
        </pc:sldMkLst>
        <pc:spChg chg="mod">
          <ac:chgData name="Trin Gong" userId="8689a0c6-1d38-4207-9c0b-c6ca46a3b0c3" providerId="ADAL" clId="{21FFFC1A-B3E6-4E6C-8F33-AEE93A6C68FA}" dt="2025-09-16T11:59:24.345" v="567" actId="20577"/>
          <ac:spMkLst>
            <pc:docMk/>
            <pc:sldMk cId="4291255219" sldId="287"/>
            <ac:spMk id="2" creationId="{8C41F1F6-54DF-E3CA-5CA8-2500813FD305}"/>
          </ac:spMkLst>
        </pc:spChg>
        <pc:spChg chg="mod">
          <ac:chgData name="Trin Gong" userId="8689a0c6-1d38-4207-9c0b-c6ca46a3b0c3" providerId="ADAL" clId="{21FFFC1A-B3E6-4E6C-8F33-AEE93A6C68FA}" dt="2025-09-16T12:00:33.409" v="609" actId="20577"/>
          <ac:spMkLst>
            <pc:docMk/>
            <pc:sldMk cId="4291255219" sldId="287"/>
            <ac:spMk id="63" creationId="{558DE6AA-0CBF-CAC8-DD1D-036EC6CA449A}"/>
          </ac:spMkLst>
        </pc:spChg>
      </pc:sldChg>
      <pc:sldChg chg="add">
        <pc:chgData name="Trin Gong" userId="8689a0c6-1d38-4207-9c0b-c6ca46a3b0c3" providerId="ADAL" clId="{21FFFC1A-B3E6-4E6C-8F33-AEE93A6C68FA}" dt="2025-09-16T15:25:45.363" v="610" actId="2890"/>
        <pc:sldMkLst>
          <pc:docMk/>
          <pc:sldMk cId="3637895039" sldId="288"/>
        </pc:sldMkLst>
      </pc:sldChg>
    </pc:docChg>
  </pc:docChgLst>
  <pc:docChgLst>
    <pc:chgData name="Trin Gong" userId="8689a0c6-1d38-4207-9c0b-c6ca46a3b0c3" providerId="ADAL" clId="{4DC1F461-E179-4B43-B77D-36DE2E32303A}"/>
    <pc:docChg chg="undo custSel addSld delSld modSld">
      <pc:chgData name="Trin Gong" userId="8689a0c6-1d38-4207-9c0b-c6ca46a3b0c3" providerId="ADAL" clId="{4DC1F461-E179-4B43-B77D-36DE2E32303A}" dt="2025-08-05T16:04:34.274" v="126" actId="1076"/>
      <pc:docMkLst>
        <pc:docMk/>
      </pc:docMkLst>
      <pc:sldChg chg="modSp">
        <pc:chgData name="Trin Gong" userId="8689a0c6-1d38-4207-9c0b-c6ca46a3b0c3" providerId="ADAL" clId="{4DC1F461-E179-4B43-B77D-36DE2E32303A}" dt="2025-08-05T15:57:29.903" v="40" actId="20577"/>
        <pc:sldMkLst>
          <pc:docMk/>
          <pc:sldMk cId="3027538950" sldId="257"/>
        </pc:sldMkLst>
      </pc:sldChg>
      <pc:sldChg chg="del">
        <pc:chgData name="Trin Gong" userId="8689a0c6-1d38-4207-9c0b-c6ca46a3b0c3" providerId="ADAL" clId="{4DC1F461-E179-4B43-B77D-36DE2E32303A}" dt="2025-08-05T15:57:50.364" v="41" actId="2696"/>
        <pc:sldMkLst>
          <pc:docMk/>
          <pc:sldMk cId="3160818122" sldId="258"/>
        </pc:sldMkLst>
      </pc:sldChg>
      <pc:sldChg chg="del">
        <pc:chgData name="Trin Gong" userId="8689a0c6-1d38-4207-9c0b-c6ca46a3b0c3" providerId="ADAL" clId="{4DC1F461-E179-4B43-B77D-36DE2E32303A}" dt="2025-08-05T15:57:50.364" v="41" actId="2696"/>
        <pc:sldMkLst>
          <pc:docMk/>
          <pc:sldMk cId="3123880031" sldId="259"/>
        </pc:sldMkLst>
      </pc:sldChg>
      <pc:sldChg chg="del">
        <pc:chgData name="Trin Gong" userId="8689a0c6-1d38-4207-9c0b-c6ca46a3b0c3" providerId="ADAL" clId="{4DC1F461-E179-4B43-B77D-36DE2E32303A}" dt="2025-08-05T15:57:50.364" v="41" actId="2696"/>
        <pc:sldMkLst>
          <pc:docMk/>
          <pc:sldMk cId="2514914947" sldId="261"/>
        </pc:sldMkLst>
      </pc:sldChg>
      <pc:sldChg chg="del">
        <pc:chgData name="Trin Gong" userId="8689a0c6-1d38-4207-9c0b-c6ca46a3b0c3" providerId="ADAL" clId="{4DC1F461-E179-4B43-B77D-36DE2E32303A}" dt="2025-08-05T15:57:58.560" v="42" actId="2696"/>
        <pc:sldMkLst>
          <pc:docMk/>
          <pc:sldMk cId="3256716122" sldId="262"/>
        </pc:sldMkLst>
      </pc:sldChg>
      <pc:sldChg chg="del">
        <pc:chgData name="Trin Gong" userId="8689a0c6-1d38-4207-9c0b-c6ca46a3b0c3" providerId="ADAL" clId="{4DC1F461-E179-4B43-B77D-36DE2E32303A}" dt="2025-08-05T15:57:58.560" v="42" actId="2696"/>
        <pc:sldMkLst>
          <pc:docMk/>
          <pc:sldMk cId="4001298592" sldId="263"/>
        </pc:sldMkLst>
      </pc:sldChg>
      <pc:sldChg chg="del">
        <pc:chgData name="Trin Gong" userId="8689a0c6-1d38-4207-9c0b-c6ca46a3b0c3" providerId="ADAL" clId="{4DC1F461-E179-4B43-B77D-36DE2E32303A}" dt="2025-08-05T15:57:50.364" v="41" actId="2696"/>
        <pc:sldMkLst>
          <pc:docMk/>
          <pc:sldMk cId="52058839" sldId="264"/>
        </pc:sldMkLst>
      </pc:sldChg>
      <pc:sldChg chg="del">
        <pc:chgData name="Trin Gong" userId="8689a0c6-1d38-4207-9c0b-c6ca46a3b0c3" providerId="ADAL" clId="{4DC1F461-E179-4B43-B77D-36DE2E32303A}" dt="2025-08-05T15:57:58.560" v="42" actId="2696"/>
        <pc:sldMkLst>
          <pc:docMk/>
          <pc:sldMk cId="796134306" sldId="265"/>
        </pc:sldMkLst>
      </pc:sldChg>
      <pc:sldChg chg="del">
        <pc:chgData name="Trin Gong" userId="8689a0c6-1d38-4207-9c0b-c6ca46a3b0c3" providerId="ADAL" clId="{4DC1F461-E179-4B43-B77D-36DE2E32303A}" dt="2025-08-05T15:58:05.035" v="43" actId="2696"/>
        <pc:sldMkLst>
          <pc:docMk/>
          <pc:sldMk cId="370053814" sldId="266"/>
        </pc:sldMkLst>
      </pc:sldChg>
      <pc:sldChg chg="del">
        <pc:chgData name="Trin Gong" userId="8689a0c6-1d38-4207-9c0b-c6ca46a3b0c3" providerId="ADAL" clId="{4DC1F461-E179-4B43-B77D-36DE2E32303A}" dt="2025-08-05T15:59:37.508" v="68" actId="2696"/>
        <pc:sldMkLst>
          <pc:docMk/>
          <pc:sldMk cId="4152486581" sldId="269"/>
        </pc:sldMkLst>
      </pc:sldChg>
      <pc:sldChg chg="modSp mod">
        <pc:chgData name="Trin Gong" userId="8689a0c6-1d38-4207-9c0b-c6ca46a3b0c3" providerId="ADAL" clId="{4DC1F461-E179-4B43-B77D-36DE2E32303A}" dt="2025-08-05T16:02:14.964" v="109" actId="27636"/>
        <pc:sldMkLst>
          <pc:docMk/>
          <pc:sldMk cId="2626505788" sldId="270"/>
        </pc:sldMkLst>
      </pc:sldChg>
      <pc:sldChg chg="modSp mod">
        <pc:chgData name="Trin Gong" userId="8689a0c6-1d38-4207-9c0b-c6ca46a3b0c3" providerId="ADAL" clId="{4DC1F461-E179-4B43-B77D-36DE2E32303A}" dt="2025-08-05T16:02:00.326" v="104" actId="27636"/>
        <pc:sldMkLst>
          <pc:docMk/>
          <pc:sldMk cId="4132155745" sldId="271"/>
        </pc:sldMkLst>
      </pc:sldChg>
      <pc:sldChg chg="del">
        <pc:chgData name="Trin Gong" userId="8689a0c6-1d38-4207-9c0b-c6ca46a3b0c3" providerId="ADAL" clId="{4DC1F461-E179-4B43-B77D-36DE2E32303A}" dt="2025-08-05T16:02:23.436" v="110" actId="2696"/>
        <pc:sldMkLst>
          <pc:docMk/>
          <pc:sldMk cId="3758817090" sldId="272"/>
        </pc:sldMkLst>
      </pc:sldChg>
      <pc:sldChg chg="del">
        <pc:chgData name="Trin Gong" userId="8689a0c6-1d38-4207-9c0b-c6ca46a3b0c3" providerId="ADAL" clId="{4DC1F461-E179-4B43-B77D-36DE2E32303A}" dt="2025-08-05T16:02:27.442" v="111" actId="2696"/>
        <pc:sldMkLst>
          <pc:docMk/>
          <pc:sldMk cId="1951438181" sldId="273"/>
        </pc:sldMkLst>
      </pc:sldChg>
      <pc:sldChg chg="modSp mod">
        <pc:chgData name="Trin Gong" userId="8689a0c6-1d38-4207-9c0b-c6ca46a3b0c3" providerId="ADAL" clId="{4DC1F461-E179-4B43-B77D-36DE2E32303A}" dt="2025-08-05T16:03:02.904" v="116" actId="14100"/>
        <pc:sldMkLst>
          <pc:docMk/>
          <pc:sldMk cId="2854010137" sldId="274"/>
        </pc:sldMkLst>
      </pc:sldChg>
      <pc:sldChg chg="del">
        <pc:chgData name="Trin Gong" userId="8689a0c6-1d38-4207-9c0b-c6ca46a3b0c3" providerId="ADAL" clId="{4DC1F461-E179-4B43-B77D-36DE2E32303A}" dt="2025-08-05T16:02:40.330" v="113" actId="2696"/>
        <pc:sldMkLst>
          <pc:docMk/>
          <pc:sldMk cId="4046475357" sldId="276"/>
        </pc:sldMkLst>
      </pc:sldChg>
      <pc:sldChg chg="del">
        <pc:chgData name="Trin Gong" userId="8689a0c6-1d38-4207-9c0b-c6ca46a3b0c3" providerId="ADAL" clId="{4DC1F461-E179-4B43-B77D-36DE2E32303A}" dt="2025-08-05T16:02:38.093" v="112" actId="2696"/>
        <pc:sldMkLst>
          <pc:docMk/>
          <pc:sldMk cId="2475615324" sldId="279"/>
        </pc:sldMkLst>
      </pc:sldChg>
      <pc:sldChg chg="modSp add mod">
        <pc:chgData name="Trin Gong" userId="8689a0c6-1d38-4207-9c0b-c6ca46a3b0c3" providerId="ADAL" clId="{4DC1F461-E179-4B43-B77D-36DE2E32303A}" dt="2025-08-05T16:04:11.664" v="123" actId="27636"/>
        <pc:sldMkLst>
          <pc:docMk/>
          <pc:sldMk cId="4046889619" sldId="280"/>
        </pc:sldMkLst>
      </pc:sldChg>
      <pc:sldChg chg="modSp add mod">
        <pc:chgData name="Trin Gong" userId="8689a0c6-1d38-4207-9c0b-c6ca46a3b0c3" providerId="ADAL" clId="{4DC1F461-E179-4B43-B77D-36DE2E32303A}" dt="2025-08-05T16:02:05.636" v="105" actId="14100"/>
        <pc:sldMkLst>
          <pc:docMk/>
          <pc:sldMk cId="3356395547" sldId="281"/>
        </pc:sldMkLst>
      </pc:sldChg>
      <pc:sldChg chg="modSp add mod">
        <pc:chgData name="Trin Gong" userId="8689a0c6-1d38-4207-9c0b-c6ca46a3b0c3" providerId="ADAL" clId="{4DC1F461-E179-4B43-B77D-36DE2E32303A}" dt="2025-08-05T16:04:34.274" v="126" actId="1076"/>
        <pc:sldMkLst>
          <pc:docMk/>
          <pc:sldMk cId="3392887972" sldId="28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14C03-5FF8-CD0B-8F17-74BE237DD8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1CAFD39-85BB-B55C-E529-E0470FC303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2BD09C2-FE21-F0AF-FF42-F73E2C3EA5E8}"/>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5" name="Footer Placeholder 4">
            <a:extLst>
              <a:ext uri="{FF2B5EF4-FFF2-40B4-BE49-F238E27FC236}">
                <a16:creationId xmlns:a16="http://schemas.microsoft.com/office/drawing/2014/main" id="{81F00572-1912-57F9-3669-A1AA0AE466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378299-42F1-E51B-0487-B6F0FF39E975}"/>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2244358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08A4-F8DE-8536-0B71-1DAC1443D9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39C41A-DE34-81CA-3483-26F29F9C74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5E64D5-DC80-1136-69E8-C4A595B516F6}"/>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5" name="Footer Placeholder 4">
            <a:extLst>
              <a:ext uri="{FF2B5EF4-FFF2-40B4-BE49-F238E27FC236}">
                <a16:creationId xmlns:a16="http://schemas.microsoft.com/office/drawing/2014/main" id="{FFBD553E-2A4A-1B43-1119-925E76704F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2084B3-0A93-9014-579E-7565A0776A66}"/>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3882041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FDC49A-F9EC-EF8E-9001-25B305CC24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CF072FC-EE42-3DB1-309E-1BCDB3DB7A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45B52D-F368-91AA-FEB5-8B268752588F}"/>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5" name="Footer Placeholder 4">
            <a:extLst>
              <a:ext uri="{FF2B5EF4-FFF2-40B4-BE49-F238E27FC236}">
                <a16:creationId xmlns:a16="http://schemas.microsoft.com/office/drawing/2014/main" id="{A3A1957D-7EE6-AEA7-83CE-AC1A837A38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2B1BB8-B0C9-8437-23A1-60159B17592D}"/>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847250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AB096-A617-2874-C296-AC39E4B9087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598A1C-59E4-F8B1-2EEC-7E4B238353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CC4684-313A-74F0-349A-6025DD95783C}"/>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5" name="Footer Placeholder 4">
            <a:extLst>
              <a:ext uri="{FF2B5EF4-FFF2-40B4-BE49-F238E27FC236}">
                <a16:creationId xmlns:a16="http://schemas.microsoft.com/office/drawing/2014/main" id="{DA7DFEA2-D1ED-758D-A3A5-B4390458C9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A72747-14B4-1705-58B9-52D090A98698}"/>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277146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21EB0-4DC1-D46A-5F78-2AB95EFC38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60B6824-FF71-6123-86DE-84A1ACD97A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7395DF-0B3D-D492-8155-A5820F896B0D}"/>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5" name="Footer Placeholder 4">
            <a:extLst>
              <a:ext uri="{FF2B5EF4-FFF2-40B4-BE49-F238E27FC236}">
                <a16:creationId xmlns:a16="http://schemas.microsoft.com/office/drawing/2014/main" id="{BD85E1D9-6C49-F4D0-8E0A-376FA7B8A3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E43D62-96BE-83F7-9637-11AC7BDDCB87}"/>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678547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C9E7C-60CC-480A-760B-23715F292D9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812B7DE-2E08-766E-C2B3-B7E6C9E899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D08988-C223-6692-F36E-263B688CD4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5082020-1064-0076-252A-D0E95896AC3D}"/>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6" name="Footer Placeholder 5">
            <a:extLst>
              <a:ext uri="{FF2B5EF4-FFF2-40B4-BE49-F238E27FC236}">
                <a16:creationId xmlns:a16="http://schemas.microsoft.com/office/drawing/2014/main" id="{4BD61089-671E-470A-FFF1-AFE2D511EA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C2AB0A-7C12-B0BB-AC30-7082DFE02FBD}"/>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653171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A87CE-44A8-277F-D598-2F1E94E9221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909273-4AC5-8A4E-E024-4280BA0644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649EED-F9E4-43F8-42FE-1D1D00C6E9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206EE74-A22F-6672-2667-666B09FD1B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36F67E-5982-6ED3-9BD5-AFCFE8F442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0EB7D69-2AB0-1210-5230-66B543B1D21A}"/>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8" name="Footer Placeholder 7">
            <a:extLst>
              <a:ext uri="{FF2B5EF4-FFF2-40B4-BE49-F238E27FC236}">
                <a16:creationId xmlns:a16="http://schemas.microsoft.com/office/drawing/2014/main" id="{EA8919A4-1EE1-AA5C-F942-B4DD33B45F5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133A24D-B01B-DC3F-5E5C-CC9B3F520513}"/>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2982630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1EEE8-FF96-2340-DFE4-7ED96537DB8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BC8933A-7561-9B51-557F-B3F2C3B3AAA4}"/>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4" name="Footer Placeholder 3">
            <a:extLst>
              <a:ext uri="{FF2B5EF4-FFF2-40B4-BE49-F238E27FC236}">
                <a16:creationId xmlns:a16="http://schemas.microsoft.com/office/drawing/2014/main" id="{F2A01409-5458-5D9D-6399-89D019F508B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3F8A836-3965-9BE9-B7B4-91D3CAB52888}"/>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5924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FEA9F1-9E67-58A7-571A-22499A8518D4}"/>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3" name="Footer Placeholder 2">
            <a:extLst>
              <a:ext uri="{FF2B5EF4-FFF2-40B4-BE49-F238E27FC236}">
                <a16:creationId xmlns:a16="http://schemas.microsoft.com/office/drawing/2014/main" id="{D252F81D-E83E-35A7-D230-16B5F0F2BB4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8635E99-8A5D-9220-17A8-5B3C0269418D}"/>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092555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329B6-F8A6-5EB6-2718-8F5AFD2A20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BE9E09F-4363-6B69-48D8-6CEF878480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BD20E3-1D9A-DA41-C9A6-0092BD41DD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9E9858-B4F9-6776-B338-FE33F6F76615}"/>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6" name="Footer Placeholder 5">
            <a:extLst>
              <a:ext uri="{FF2B5EF4-FFF2-40B4-BE49-F238E27FC236}">
                <a16:creationId xmlns:a16="http://schemas.microsoft.com/office/drawing/2014/main" id="{5C2E853F-350B-CE18-2E1F-920789BC20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646DCC-F853-6FDD-5F57-D93FC4F751E3}"/>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3501031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2073-3D69-4EAB-2F6A-A9C872E1F4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277E4B-9833-5FD2-2083-3DEDA23DCE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F6A329-0F0B-11AB-B41B-B5AFE2E84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D1E2BB-C9ED-CE69-498F-5FDD52E738ED}"/>
              </a:ext>
            </a:extLst>
          </p:cNvPr>
          <p:cNvSpPr>
            <a:spLocks noGrp="1"/>
          </p:cNvSpPr>
          <p:nvPr>
            <p:ph type="dt" sz="half" idx="10"/>
          </p:nvPr>
        </p:nvSpPr>
        <p:spPr/>
        <p:txBody>
          <a:bodyPr/>
          <a:lstStyle/>
          <a:p>
            <a:fld id="{C5161CF6-D1F9-4184-B21A-DFF66E26385B}" type="datetimeFigureOut">
              <a:rPr lang="en-GB" smtClean="0"/>
              <a:t>16/09/2025</a:t>
            </a:fld>
            <a:endParaRPr lang="en-GB"/>
          </a:p>
        </p:txBody>
      </p:sp>
      <p:sp>
        <p:nvSpPr>
          <p:cNvPr id="6" name="Footer Placeholder 5">
            <a:extLst>
              <a:ext uri="{FF2B5EF4-FFF2-40B4-BE49-F238E27FC236}">
                <a16:creationId xmlns:a16="http://schemas.microsoft.com/office/drawing/2014/main" id="{07D5B8A3-0BD4-9016-D8E6-DC79DC2363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158155-E1B0-0F9F-D158-1C501A8777CA}"/>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2582619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6A59D-26DD-B06F-00A5-B192A2140C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D1EBE03-A06D-B829-2FD6-739BE9A569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2BE7E0-D45B-C187-9ECE-80F663986E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161CF6-D1F9-4184-B21A-DFF66E26385B}" type="datetimeFigureOut">
              <a:rPr lang="en-GB" smtClean="0"/>
              <a:t>16/09/2025</a:t>
            </a:fld>
            <a:endParaRPr lang="en-GB"/>
          </a:p>
        </p:txBody>
      </p:sp>
      <p:sp>
        <p:nvSpPr>
          <p:cNvPr id="5" name="Footer Placeholder 4">
            <a:extLst>
              <a:ext uri="{FF2B5EF4-FFF2-40B4-BE49-F238E27FC236}">
                <a16:creationId xmlns:a16="http://schemas.microsoft.com/office/drawing/2014/main" id="{0CEA1842-7ACA-FA14-5989-F04D23CD1D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5CC918D-068E-B6C4-DF73-3E59D7DF58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68B36-DC87-4821-B1E0-14CE0B12BEC9}" type="slidenum">
              <a:rPr lang="en-GB" smtClean="0"/>
              <a:t>‹#›</a:t>
            </a:fld>
            <a:endParaRPr lang="en-GB"/>
          </a:p>
        </p:txBody>
      </p:sp>
    </p:spTree>
    <p:extLst>
      <p:ext uri="{BB962C8B-B14F-4D97-AF65-F5344CB8AC3E}">
        <p14:creationId xmlns:p14="http://schemas.microsoft.com/office/powerpoint/2010/main" val="3242266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ogether-uk.org/southwark-wellbeing-hub/" TargetMode="External"/><Relationship Id="rId2" Type="http://schemas.openxmlformats.org/officeDocument/2006/relationships/hyperlink" Target="https://selmind.org.uk/mental-health-information-servic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migranthelpuk.org/" TargetMode="External"/><Relationship Id="rId3" Type="http://schemas.openxmlformats.org/officeDocument/2006/relationships/hyperlink" Target="https://www.kcl.ac.uk/legal-clinic/how-we-can-help/immigration-asylum" TargetMode="External"/><Relationship Id="rId7" Type="http://schemas.openxmlformats.org/officeDocument/2006/relationships/hyperlink" Target="https://advicefinder.turn2us.org.uk/Home/Details/1531" TargetMode="External"/><Relationship Id="rId2" Type="http://schemas.openxmlformats.org/officeDocument/2006/relationships/hyperlink" Target="https://unity-project.org.uk/" TargetMode="External"/><Relationship Id="rId1" Type="http://schemas.openxmlformats.org/officeDocument/2006/relationships/slideLayout" Target="../slideLayouts/slideLayout2.xml"/><Relationship Id="rId6" Type="http://schemas.openxmlformats.org/officeDocument/2006/relationships/hyperlink" Target="https://www.rightsofwomen.org.uk/" TargetMode="External"/><Relationship Id="rId5" Type="http://schemas.openxmlformats.org/officeDocument/2006/relationships/hyperlink" Target="https://prcbc.org/" TargetMode="External"/><Relationship Id="rId4" Type="http://schemas.openxmlformats.org/officeDocument/2006/relationships/hyperlink" Target="https://childrenslegalcentre.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womensaid.org.uk/" TargetMode="External"/><Relationship Id="rId2" Type="http://schemas.openxmlformats.org/officeDocument/2006/relationships/hyperlink" Target="https://refuge.org.uk/" TargetMode="External"/><Relationship Id="rId1" Type="http://schemas.openxmlformats.org/officeDocument/2006/relationships/slideLayout" Target="../slideLayouts/slideLayout2.xml"/><Relationship Id="rId6" Type="http://schemas.openxmlformats.org/officeDocument/2006/relationships/hyperlink" Target="https://mensadviceline.org.uk/" TargetMode="External"/><Relationship Id="rId5" Type="http://schemas.openxmlformats.org/officeDocument/2006/relationships/hyperlink" Target="https://www.rightsofwomen.org.uk/" TargetMode="External"/><Relationship Id="rId4" Type="http://schemas.openxmlformats.org/officeDocument/2006/relationships/hyperlink" Target="https://www.galop.org.uk/helplin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civil-legal-advice" TargetMode="External"/><Relationship Id="rId2" Type="http://schemas.openxmlformats.org/officeDocument/2006/relationships/hyperlink" Target="https://england.shelter.org.uk/get_help/local_services/london" TargetMode="External"/><Relationship Id="rId1" Type="http://schemas.openxmlformats.org/officeDocument/2006/relationships/slideLayout" Target="../slideLayouts/slideLayout2.xml"/><Relationship Id="rId4" Type="http://schemas.openxmlformats.org/officeDocument/2006/relationships/hyperlink" Target="https://www.southwarklawcentre.org.uk/"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homeless.org.uk/" TargetMode="External"/><Relationship Id="rId2" Type="http://schemas.openxmlformats.org/officeDocument/2006/relationships/hyperlink" Target="https://thestreetlink.org.uk/" TargetMode="External"/><Relationship Id="rId1" Type="http://schemas.openxmlformats.org/officeDocument/2006/relationships/slideLayout" Target="../slideLayouts/slideLayout2.xml"/><Relationship Id="rId5" Type="http://schemas.openxmlformats.org/officeDocument/2006/relationships/hyperlink" Target="https://england.shelter.org.uk/housing_advice/homelessness/get_a_place_to_stay_if_youre_homeless_and_on_the_streets" TargetMode="External"/><Relationship Id="rId4" Type="http://schemas.openxmlformats.org/officeDocument/2006/relationships/hyperlink" Target="https://www.mannasociety.org.uk/"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thameswater.co.uk/help/account-and-billing/financial-support/waterhelp" TargetMode="External"/><Relationship Id="rId3" Type="http://schemas.openxmlformats.org/officeDocument/2006/relationships/hyperlink" Target="https://shine-london.org.uk/" TargetMode="External"/><Relationship Id="rId7" Type="http://schemas.openxmlformats.org/officeDocument/2006/relationships/hyperlink" Target="https://www.citizensadvice.org.uk/consumer/water/problems-with-paying-your-water-bill/help-with-paying-your-water-bills/" TargetMode="External"/><Relationship Id="rId2" Type="http://schemas.openxmlformats.org/officeDocument/2006/relationships/hyperlink" Target="https://london.greendoctors.org.uk/" TargetMode="External"/><Relationship Id="rId1" Type="http://schemas.openxmlformats.org/officeDocument/2006/relationships/slideLayout" Target="../slideLayouts/slideLayout2.xml"/><Relationship Id="rId6" Type="http://schemas.openxmlformats.org/officeDocument/2006/relationships/hyperlink" Target="https://www.citizensadvice.org.uk/consumer/energy/energy-supply/get-help-paying-your-bills/grants-and-benefits-to-help-you-pay-your-energy-bills/" TargetMode="External"/><Relationship Id="rId5" Type="http://schemas.openxmlformats.org/officeDocument/2006/relationships/hyperlink" Target="https://www.citizensadvice.org.uk/consumer/energy/energy-supply/get-help-paying-your-bills/struggling-to-pay-your-energy-bills/" TargetMode="External"/><Relationship Id="rId4" Type="http://schemas.openxmlformats.org/officeDocument/2006/relationships/hyperlink" Target="https://selce.org.uk/" TargetMode="External"/><Relationship Id="rId9" Type="http://schemas.openxmlformats.org/officeDocument/2006/relationships/hyperlink" Target="https://www.thameswater.co.uk/help/account-and-billing/financial-support/watersur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www.samaritans.org/how-we-can-help/workplace/workplace-staff-training/one-day-course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sfaa@pecan.org.u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southwark.gov.uk/benefits-and-support/cost-of-living-support" TargetMode="External"/><Relationship Id="rId2" Type="http://schemas.openxmlformats.org/officeDocument/2006/relationships/hyperlink" Target="https://www.southwark.gov.uk/benefits-and-support/emergency-support"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southwark.gov.uk/benefits-and-support"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worryingaboutmoney.co.uk/southwark" TargetMode="External"/><Relationship Id="rId2" Type="http://schemas.openxmlformats.org/officeDocument/2006/relationships/hyperlink" Target="https://www.citizensadvice.org.uk/"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moneyhelper.org.uk/en"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nationaldebtline.org/" TargetMode="External"/><Relationship Id="rId2" Type="http://schemas.openxmlformats.org/officeDocument/2006/relationships/hyperlink" Target="https://www.stepchange.org/"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citizensadvice.org.uk/debt-and-money/help-with-debt/dealing-with-your-debts/check-your-debt-options/" TargetMode="External"/><Relationship Id="rId4" Type="http://schemas.openxmlformats.org/officeDocument/2006/relationships/hyperlink" Target="https://debtfreeadvice.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southwark.gov.uk/health-and-wellbeing/health-advice-and-support/healthy-eating?chapter=8" TargetMode="External"/><Relationship Id="rId2" Type="http://schemas.openxmlformats.org/officeDocument/2006/relationships/hyperlink" Target="https://www.healthystart.nhs.uk/"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southwark.gov.uk/schools-and-education/information-for-parents/children-s-centres?" TargetMode="External"/><Relationship Id="rId4" Type="http://schemas.openxmlformats.org/officeDocument/2006/relationships/hyperlink" Target="https://www.together-uk.org/southwark-wellbeing-hub/"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equalityadvisoryservice.com/app/contact-us" TargetMode="External"/><Relationship Id="rId2" Type="http://schemas.openxmlformats.org/officeDocument/2006/relationships/hyperlink" Target="https://www.acas.org.uk/" TargetMode="External"/><Relationship Id="rId1" Type="http://schemas.openxmlformats.org/officeDocument/2006/relationships/slideLayout" Target="../slideLayouts/slideLayout2.xml"/><Relationship Id="rId4" Type="http://schemas.openxmlformats.org/officeDocument/2006/relationships/hyperlink" Target="https://www.citizensadvice.org.uk/work/"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outhwarkcharities.co.uk/wp-content/uploads/2025/01/Grants-to-individual-older-people-in-Southwark-2025.pdf" TargetMode="External"/><Relationship Id="rId2" Type="http://schemas.openxmlformats.org/officeDocument/2006/relationships/hyperlink" Target="https://www.southwark.gov.uk/sites/default/files/2025-02/Healthy%20ageing%20guide.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eur02.safelinks.protection.outlook.com/?url=https%3A%2F%2Furldefense.com%2Fv3%2F__http%3A%2Fwww.cinemamuseum.org.uk%2F__%3B!!Ou-zFulSALS7ubxZ2oj45Dg!SeCu6WwzVTLeFtie_y-rjwbURo3wpb9DwsJkRzLqd97IyckG_gDrGdkHSeqooTgdm6YdaLs6-ecPU6fr_osjP9K3DNrivsO6XjKe_Nba%24&amp;data=05%7C02%7Ctrin.gong%40pecan.org.uk%7Ca8f2c9862a544468deb808dd984e1051%7C709938135d3944f1a57880ddf7c25f0d%7C0%7C0%7C638834183235743659%7CUnknown%7CTWFpbGZsb3d8eyJFbXB0eU1hcGkiOnRydWUsIlYiOiIwLjAuMDAwMCIsIlAiOiJXaW4zMiIsIkFOIjoiTWFpbCIsIldUIjoyfQ%3D%3D%7C0%7C%7C%7C&amp;sdata=JG09BA%2BFbZurU6Nsyaf2W2UpftWlWL07Ti3JhamIs2Q%3D&amp;reserved=0" TargetMode="External"/><Relationship Id="rId3" Type="http://schemas.openxmlformats.org/officeDocument/2006/relationships/hyperlink" Target="https://eur02.safelinks.protection.outlook.com/?url=https%3A%2F%2Furldefense.com%2Fv3%2F__https%3A%2Fafricanrainbowfamily.org%2F__%3B!!Ou-zFulSALS7ubxZ2oj45Dg!SeCu6WwzVTLeFtie_y-rjwbURo3wpb9DwsJkRzLqd97IyckG_gDrGdkHSeqooTgdm6YdaLs6-ecPU6fr_osjP9K3DNrivsO6XkxemCEu%24&amp;data=05%7C02%7Ctrin.gong%40pecan.org.uk%7Ca8f2c9862a544468deb808dd984e1051%7C709938135d3944f1a57880ddf7c25f0d%7C0%7C0%7C638834183235677756%7CUnknown%7CTWFpbGZsb3d8eyJFbXB0eU1hcGkiOnRydWUsIlYiOiIwLjAuMDAwMCIsIlAiOiJXaW4zMiIsIkFOIjoiTWFpbCIsIldUIjoyfQ%3D%3D%7C0%7C%7C%7C&amp;sdata=J%2F7PIahRzhKljVcbRiN7dfffS%2BoV61MXE%2BM2J9Kkz5U%3D&amp;reserved=0" TargetMode="External"/><Relationship Id="rId7" Type="http://schemas.openxmlformats.org/officeDocument/2006/relationships/hyperlink" Target="https://eur02.safelinks.protection.outlook.com/?url=https%3A%2F%2Furldefense.com%2Fv3%2F__https%3A%2Flgbtiqoutside.org%2Foutreach-2%2F__%3B!!Ou-zFulSALS7ubxZ2oj45Dg!SeCu6WwzVTLeFtie_y-rjwbURo3wpb9DwsJkRzLqd97IyckG_gDrGdkHSeqooTgdm6YdaLs6-ecPU6fr_osjP9K3DNrivsO6XkceqIeN%24&amp;data=05%7C02%7Ctrin.gong%40pecan.org.uk%7Ca8f2c9862a544468deb808dd984e1051%7C709938135d3944f1a57880ddf7c25f0d%7C0%7C0%7C638834183235730413%7CUnknown%7CTWFpbGZsb3d8eyJFbXB0eU1hcGkiOnRydWUsIlYiOiIwLjAuMDAwMCIsIlAiOiJXaW4zMiIsIkFOIjoiTWFpbCIsIldUIjoyfQ%3D%3D%7C0%7C%7C%7C&amp;sdata=jKqlPGdefl6e3bxmWyej%2FJ7P6vAukXvoBgfc6CR%2FCLQ%3D&amp;reserved=0" TargetMode="External"/><Relationship Id="rId2" Type="http://schemas.openxmlformats.org/officeDocument/2006/relationships/hyperlink" Target="https://eur02.safelinks.protection.outlook.com/?url=https%3A%2F%2Furldefense.com%2Fv3%2F__https%3A%2Fwww.africacentre.org.uk%2F__%3B!!Ou-zFulSALS7ubxZ2oj45Dg!SeCu6WwzVTLeFtie_y-rjwbURo3wpb9DwsJkRzLqd97IyckG_gDrGdkHSeqooTgdm6YdaLs6-ecPU6fr_osjP9K3DNrivsO6XtUdop5M%24&amp;data=05%7C02%7Ctrin.gong%40pecan.org.uk%7Ca8f2c9862a544468deb808dd984e1051%7C709938135d3944f1a57880ddf7c25f0d%7C0%7C0%7C638834183235663527%7CUnknown%7CTWFpbGZsb3d8eyJFbXB0eU1hcGkiOnRydWUsIlYiOiIwLjAuMDAwMCIsIlAiOiJXaW4zMiIsIkFOIjoiTWFpbCIsIldUIjoyfQ%3D%3D%7C0%7C%7C%7C&amp;sdata=VRehKGr1Qju7M99YKwt1pcXvwAyXYDKfdBjIwfn9h2s%3D&amp;reserved=0" TargetMode="External"/><Relationship Id="rId1" Type="http://schemas.openxmlformats.org/officeDocument/2006/relationships/slideLayout" Target="../slideLayouts/slideLayout2.xml"/><Relationship Id="rId6" Type="http://schemas.openxmlformats.org/officeDocument/2006/relationships/hyperlink" Target="https://eur02.safelinks.protection.outlook.com/?url=https%3A%2F%2Furldefense.com%2Fv3%2F__https%3A%2Fbettyandjoans.co.uk%2F__%3B!!Ou-zFulSALS7ubxZ2oj45Dg!SeCu6WwzVTLeFtie_y-rjwbURo3wpb9DwsJkRzLqd97IyckG_gDrGdkHSeqooTgdm6YdaLs6-ecPU6fr_osjP9K3DNrivsO6XtoRiy2F%24&amp;data=05%7C02%7Ctrin.gong%40pecan.org.uk%7Ca8f2c9862a544468deb808dd984e1051%7C709938135d3944f1a57880ddf7c25f0d%7C0%7C0%7C638834183235717437%7CUnknown%7CTWFpbGZsb3d8eyJFbXB0eU1hcGkiOnRydWUsIlYiOiIwLjAuMDAwMCIsIlAiOiJXaW4zMiIsIkFOIjoiTWFpbCIsIldUIjoyfQ%3D%3D%7C0%7C%7C%7C&amp;sdata=Fb3SqkV3YpsVwpBrF15XCPV21Rljj0fnv2%2FjwQ%2FfLAo%3D&amp;reserved=0" TargetMode="External"/><Relationship Id="rId5" Type="http://schemas.openxmlformats.org/officeDocument/2006/relationships/hyperlink" Target="https://eur02.safelinks.protection.outlook.com/?url=https%3A%2F%2Furldefense.com%2Fv3%2F__https%3A%2Fjohntheunicorn.co.uk%2F__%3B!!Ou-zFulSALS7ubxZ2oj45Dg!SeCu6WwzVTLeFtie_y-rjwbURo3wpb9DwsJkRzLqd97IyckG_gDrGdkHSeqooTgdm6YdaLs6-ecPU6fr_osjP9K3DNrivsO6XvVgFTty%24&amp;data=05%7C02%7Ctrin.gong%40pecan.org.uk%7Ca8f2c9862a544468deb808dd984e1051%7C709938135d3944f1a57880ddf7c25f0d%7C0%7C0%7C638834183235704160%7CUnknown%7CTWFpbGZsb3d8eyJFbXB0eU1hcGkiOnRydWUsIlYiOiIwLjAuMDAwMCIsIlAiOiJXaW4zMiIsIkFOIjoiTWFpbCIsIldUIjoyfQ%3D%3D%7C0%7C%7C%7C&amp;sdata=q2r4AHjlulTMEdybcXM%2BBm1EFDp4jSTQ3hyXzxSxKzY%3D&amp;reserved=0" TargetMode="External"/><Relationship Id="rId4" Type="http://schemas.openxmlformats.org/officeDocument/2006/relationships/hyperlink" Target="https://eur02.safelinks.protection.outlook.com/?url=https%3A%2F%2Furldefense.com%2Fv3%2F__https%3A%2Fwww.therisingse1.com%2F__%3B!!Ou-zFulSALS7ubxZ2oj45Dg!SeCu6WwzVTLeFtie_y-rjwbURo3wpb9DwsJkRzLqd97IyckG_gDrGdkHSeqooTgdm6YdaLs6-ecPU6fr_osjP9K3DNrivsO6XkrCvdxw%24&amp;data=05%7C02%7Ctrin.gong%40pecan.org.uk%7Ca8f2c9862a544468deb808dd984e1051%7C709938135d3944f1a57880ddf7c25f0d%7C0%7C0%7C638834183235691198%7CUnknown%7CTWFpbGZsb3d8eyJFbXB0eU1hcGkiOnRydWUsIlYiOiIwLjAuMDAwMCIsIlAiOiJXaW4zMiIsIkFOIjoiTWFpbCIsIldUIjoyfQ%3D%3D%7C0%7C%7C%7C&amp;sdata=jvFTPIqCBYXjpv70FoMMZygalTwlWsyXbShDfBi%2B6nQ%3D&amp;reserved=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ur02.safelinks.protection.outlook.com/?url=https%3A%2F%2Furldefense.com%2Fv3%2F__https%3A%2Flgbtiqoutside.org%2Fcentre%2F__%3B!!Ou-zFulSALS7ubxZ2oj45Dg!SeCu6WwzVTLeFtie_y-rjwbURo3wpb9DwsJkRzLqd97IyckG_gDrGdkHSeqooTgdm6YdaLs6-ecPU6fr_osjP9K3DNrivsO6XsY7fvN1%24&amp;data=05%7C02%7Ctrin.gong%40pecan.org.uk%7Ca8f2c9862a544468deb808dd984e1051%7C709938135d3944f1a57880ddf7c25f0d%7C0%7C0%7C638834183235631857%7CUnknown%7CTWFpbGZsb3d8eyJFbXB0eU1hcGkiOnRydWUsIlYiOiIwLjAuMDAwMCIsIlAiOiJXaW4zMiIsIkFOIjoiTWFpbCIsIldUIjoyfQ%3D%3D%7C0%7C%7C%7C&amp;sdata=3XmWxxFpolL9uSQQ%2BbcL4KwlftfmBYPaEgazQzo4QHg%3D&amp;reserved=0" TargetMode="External"/><Relationship Id="rId2" Type="http://schemas.openxmlformats.org/officeDocument/2006/relationships/hyperlink" Target="https://eur02.safelinks.protection.outlook.com/?url=https%3A%2F%2Furldefense.com%2Fv3%2F__https%3A%2Flondonlgbtqcentre.org%2F__%3B!!Ou-zFulSALS7ubxZ2oj45Dg!SeCu6WwzVTLeFtie_y-rjwbURo3wpb9DwsJkRzLqd97IyckG_gDrGdkHSeqooTgdm6YdaLs6-ecPU6fr_osjP9K3DNrivsO6XiQtdUY8%24&amp;data=05%7C02%7Ctrin.gong%40pecan.org.uk%7Ca8f2c9862a544468deb808dd984e1051%7C709938135d3944f1a57880ddf7c25f0d%7C0%7C0%7C638834183235605184%7CUnknown%7CTWFpbGZsb3d8eyJFbXB0eU1hcGkiOnRydWUsIlYiOiIwLjAuMDAwMCIsIlAiOiJXaW4zMiIsIkFOIjoiTWFpbCIsIldUIjoyfQ%3D%3D%7C0%7C%7C%7C&amp;sdata=Ojz%2FzH1UOneExKSEA7JbXix574TIWgbIatBmHm3TRLo%3D&amp;reserved=0" TargetMode="External"/><Relationship Id="rId1" Type="http://schemas.openxmlformats.org/officeDocument/2006/relationships/slideLayout" Target="../slideLayouts/slideLayout2.xml"/><Relationship Id="rId4" Type="http://schemas.openxmlformats.org/officeDocument/2006/relationships/hyperlink" Target="https://eur02.safelinks.protection.outlook.com/?url=https%3A%2F%2Furldefense.com%2Fv3%2F__https%3A%2Fcliniq.org.uk%2F__%3B!!Ou-zFulSALS7ubxZ2oj45Dg!SeCu6WwzVTLeFtie_y-rjwbURo3wpb9DwsJkRzLqd97IyckG_gDrGdkHSeqooTgdm6YdaLs6-ecPU6fr_osjP9K3DNrivsO6XgVf9Kl-%24&amp;data=05%7C02%7Ctrin.gong%40pecan.org.uk%7Ca8f2c9862a544468deb808dd984e1051%7C709938135d3944f1a57880ddf7c25f0d%7C0%7C0%7C638834183235647090%7CUnknown%7CTWFpbGZsb3d8eyJFbXB0eU1hcGkiOnRydWUsIlYiOiIwLjAuMDAwMCIsIlAiOiJXaW4zMiIsIkFOIjoiTWFpbCIsIldUIjoyfQ%3D%3D%7C0%7C%7C%7C&amp;sdata=cloE8dhhBqK10jlGAtx%2BNzBchQB17Vic%2F%2FOuvusMBQo%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Rectangle 143">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7C2C51-A6AF-581E-5654-FE93FB349E7F}"/>
              </a:ext>
            </a:extLst>
          </p:cNvPr>
          <p:cNvSpPr>
            <a:spLocks noGrp="1"/>
          </p:cNvSpPr>
          <p:nvPr>
            <p:ph type="ctrTitle"/>
          </p:nvPr>
        </p:nvSpPr>
        <p:spPr>
          <a:xfrm>
            <a:off x="660042" y="891652"/>
            <a:ext cx="4412021" cy="3030724"/>
          </a:xfrm>
        </p:spPr>
        <p:txBody>
          <a:bodyPr anchor="b">
            <a:normAutofit/>
          </a:bodyPr>
          <a:lstStyle/>
          <a:p>
            <a:pPr algn="r"/>
            <a:r>
              <a:rPr lang="en-GB" sz="4000">
                <a:solidFill>
                  <a:srgbClr val="FFFFFF"/>
                </a:solidFill>
              </a:rPr>
              <a:t>Signposting for food projects: Southwark</a:t>
            </a:r>
            <a:br>
              <a:rPr lang="en-GB" sz="4000">
                <a:solidFill>
                  <a:srgbClr val="FFFFFF"/>
                </a:solidFill>
              </a:rPr>
            </a:br>
            <a:endParaRPr lang="en-GB" sz="4000">
              <a:solidFill>
                <a:srgbClr val="FFFFFF"/>
              </a:solidFill>
            </a:endParaRPr>
          </a:p>
        </p:txBody>
      </p:sp>
      <p:sp>
        <p:nvSpPr>
          <p:cNvPr id="3" name="Subtitle 2">
            <a:extLst>
              <a:ext uri="{FF2B5EF4-FFF2-40B4-BE49-F238E27FC236}">
                <a16:creationId xmlns:a16="http://schemas.microsoft.com/office/drawing/2014/main" id="{9E07750E-3C3C-FEC0-A242-4AFFA52C7220}"/>
              </a:ext>
            </a:extLst>
          </p:cNvPr>
          <p:cNvSpPr>
            <a:spLocks noGrp="1"/>
          </p:cNvSpPr>
          <p:nvPr>
            <p:ph type="subTitle" idx="1"/>
          </p:nvPr>
        </p:nvSpPr>
        <p:spPr>
          <a:xfrm>
            <a:off x="945791" y="4745317"/>
            <a:ext cx="4126272" cy="1375145"/>
          </a:xfrm>
        </p:spPr>
        <p:txBody>
          <a:bodyPr>
            <a:normAutofit/>
          </a:bodyPr>
          <a:lstStyle/>
          <a:p>
            <a:pPr algn="r"/>
            <a:r>
              <a:rPr lang="en-GB" dirty="0">
                <a:solidFill>
                  <a:srgbClr val="FFFFFF"/>
                </a:solidFill>
              </a:rPr>
              <a:t>Southwark Food Action Alliance</a:t>
            </a:r>
          </a:p>
          <a:p>
            <a:pPr algn="r"/>
            <a:r>
              <a:rPr lang="en-GB" dirty="0">
                <a:solidFill>
                  <a:srgbClr val="FFFFFF"/>
                </a:solidFill>
              </a:rPr>
              <a:t>September 2025</a:t>
            </a:r>
          </a:p>
        </p:txBody>
      </p:sp>
      <p:pic>
        <p:nvPicPr>
          <p:cNvPr id="5" name="Picture 4" descr="A logo with a circle and a circle&#10;&#10;Description automatically generated">
            <a:extLst>
              <a:ext uri="{FF2B5EF4-FFF2-40B4-BE49-F238E27FC236}">
                <a16:creationId xmlns:a16="http://schemas.microsoft.com/office/drawing/2014/main" id="{B9D42FD2-301E-B1E2-460D-ACB5E0E43BAB}"/>
              </a:ext>
            </a:extLst>
          </p:cNvPr>
          <p:cNvPicPr>
            <a:picLocks noChangeAspect="1"/>
          </p:cNvPicPr>
          <p:nvPr/>
        </p:nvPicPr>
        <p:blipFill>
          <a:blip r:embed="rId2">
            <a:extLst>
              <a:ext uri="{28A0092B-C50C-407E-A947-70E740481C1C}">
                <a14:useLocalDpi xmlns:a14="http://schemas.microsoft.com/office/drawing/2010/main" val="0"/>
              </a:ext>
            </a:extLst>
          </a:blip>
          <a:srcRect r="-3" b="-3"/>
          <a:stretch>
            <a:fillRect/>
          </a:stretch>
        </p:blipFill>
        <p:spPr>
          <a:xfrm>
            <a:off x="6096000" y="602615"/>
            <a:ext cx="5608320" cy="5608320"/>
          </a:xfrm>
          <a:prstGeom prst="rect">
            <a:avLst/>
          </a:prstGeom>
        </p:spPr>
      </p:pic>
    </p:spTree>
    <p:extLst>
      <p:ext uri="{BB962C8B-B14F-4D97-AF65-F5344CB8AC3E}">
        <p14:creationId xmlns:p14="http://schemas.microsoft.com/office/powerpoint/2010/main" val="302753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F5695D-706E-9F2E-F53F-7D0942CC98BD}"/>
            </a:ext>
          </a:extLst>
        </p:cNvPr>
        <p:cNvGrpSpPr/>
        <p:nvPr/>
      </p:nvGrpSpPr>
      <p:grpSpPr>
        <a:xfrm>
          <a:off x="0" y="0"/>
          <a:ext cx="0" cy="0"/>
          <a:chOff x="0" y="0"/>
          <a:chExt cx="0" cy="0"/>
        </a:xfrm>
      </p:grpSpPr>
      <p:sp useBgFill="1">
        <p:nvSpPr>
          <p:cNvPr id="181" name="Rectangle 18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3F7987-FF7A-2208-CB9F-BEE8B2C76D1C}"/>
              </a:ext>
            </a:extLst>
          </p:cNvPr>
          <p:cNvSpPr>
            <a:spLocks noGrp="1"/>
          </p:cNvSpPr>
          <p:nvPr>
            <p:ph type="title"/>
          </p:nvPr>
        </p:nvSpPr>
        <p:spPr>
          <a:xfrm>
            <a:off x="1371599" y="294538"/>
            <a:ext cx="9895951" cy="1033669"/>
          </a:xfrm>
        </p:spPr>
        <p:txBody>
          <a:bodyPr>
            <a:normAutofit/>
          </a:bodyPr>
          <a:lstStyle/>
          <a:p>
            <a:r>
              <a:rPr lang="en-GB" sz="3400">
                <a:solidFill>
                  <a:srgbClr val="FFFFFF"/>
                </a:solidFill>
              </a:rPr>
              <a:t>Can you signpost people to mental health support?</a:t>
            </a:r>
            <a:br>
              <a:rPr lang="en-GB" sz="3400">
                <a:solidFill>
                  <a:srgbClr val="FFFFFF"/>
                </a:solidFill>
              </a:rPr>
            </a:br>
            <a:endParaRPr lang="en-GB" sz="3400">
              <a:solidFill>
                <a:srgbClr val="FFFFFF"/>
              </a:solidFill>
            </a:endParaRPr>
          </a:p>
        </p:txBody>
      </p:sp>
      <p:sp>
        <p:nvSpPr>
          <p:cNvPr id="112" name="Content Placeholder 2">
            <a:extLst>
              <a:ext uri="{FF2B5EF4-FFF2-40B4-BE49-F238E27FC236}">
                <a16:creationId xmlns:a16="http://schemas.microsoft.com/office/drawing/2014/main" id="{D4FD9380-7C6A-315C-790C-92E93694F6CD}"/>
              </a:ext>
            </a:extLst>
          </p:cNvPr>
          <p:cNvSpPr>
            <a:spLocks noGrp="1"/>
          </p:cNvSpPr>
          <p:nvPr>
            <p:ph idx="1"/>
          </p:nvPr>
        </p:nvSpPr>
        <p:spPr>
          <a:xfrm>
            <a:off x="1371599" y="2318197"/>
            <a:ext cx="9724031" cy="3683358"/>
          </a:xfrm>
        </p:spPr>
        <p:txBody>
          <a:bodyPr anchor="ctr">
            <a:normAutofit fontScale="85000" lnSpcReduction="20000"/>
          </a:bodyPr>
          <a:lstStyle/>
          <a:p>
            <a:pPr marL="0" indent="0">
              <a:buNone/>
            </a:pPr>
            <a:r>
              <a:rPr lang="en-GB" sz="1800" b="1" dirty="0"/>
              <a:t>Mental Health Information Service for Lambeth and Southwark</a:t>
            </a:r>
            <a:endParaRPr lang="en-GB" sz="1800" dirty="0"/>
          </a:p>
          <a:p>
            <a:pPr marL="0" indent="0">
              <a:buNone/>
            </a:pPr>
            <a:r>
              <a:rPr lang="en-GB" sz="1800" dirty="0"/>
              <a:t>The service is open Monday to Friday, 9am – 5 pm</a:t>
            </a:r>
          </a:p>
          <a:p>
            <a:pPr marL="0" indent="0">
              <a:buNone/>
            </a:pPr>
            <a:r>
              <a:rPr lang="en-GB" sz="1800" dirty="0"/>
              <a:t>Ring: 020 8159 8355 </a:t>
            </a:r>
          </a:p>
          <a:p>
            <a:pPr marL="0" indent="0">
              <a:buNone/>
            </a:pPr>
            <a:r>
              <a:rPr lang="en-GB" sz="1800" dirty="0"/>
              <a:t>Email: infols@selmind.org.uk </a:t>
            </a:r>
          </a:p>
          <a:p>
            <a:pPr marL="0" indent="0">
              <a:buNone/>
            </a:pPr>
            <a:r>
              <a:rPr lang="en-GB" sz="1800" dirty="0"/>
              <a:t>Webform:</a:t>
            </a:r>
            <a:r>
              <a:rPr lang="en-GB" sz="1800" u="sng" dirty="0">
                <a:hlinkClick r:id="rId2"/>
              </a:rPr>
              <a:t> https://selmind.org.uk/mental-health-information-service/ </a:t>
            </a:r>
            <a:endParaRPr lang="en-GB" sz="1800" dirty="0"/>
          </a:p>
          <a:p>
            <a:pPr marL="0" indent="0">
              <a:buNone/>
            </a:pPr>
            <a:r>
              <a:rPr lang="en-GB" sz="1800" dirty="0"/>
              <a:t>There is also an online directory of over 600 resources at the link above.</a:t>
            </a:r>
          </a:p>
          <a:p>
            <a:pPr marL="0" indent="0">
              <a:buNone/>
            </a:pPr>
            <a:br>
              <a:rPr lang="en-GB" sz="1800" dirty="0"/>
            </a:br>
            <a:r>
              <a:rPr lang="en-GB" sz="1800" b="1" dirty="0"/>
              <a:t>Southwark Wellbeing Hub</a:t>
            </a:r>
            <a:endParaRPr lang="en-GB" sz="1800" dirty="0"/>
          </a:p>
          <a:p>
            <a:pPr marL="0" indent="0">
              <a:buNone/>
            </a:pPr>
            <a:r>
              <a:rPr lang="en-GB" sz="1800" u="sng" dirty="0">
                <a:hlinkClick r:id="rId3"/>
              </a:rPr>
              <a:t>https://www.together-uk.org/southwark-wellbeing-hub/</a:t>
            </a:r>
            <a:r>
              <a:rPr lang="en-GB" sz="1800" dirty="0"/>
              <a:t> </a:t>
            </a:r>
          </a:p>
          <a:p>
            <a:pPr marL="0" indent="0">
              <a:buNone/>
            </a:pPr>
            <a:r>
              <a:rPr lang="en-GB" sz="1800" dirty="0"/>
              <a:t>Southwark Wellbeing Hub takes the stress out of finding, choosing and receiving support.</a:t>
            </a:r>
          </a:p>
          <a:p>
            <a:pPr marL="0" indent="0">
              <a:buNone/>
            </a:pPr>
            <a:r>
              <a:rPr lang="en-GB" sz="1800" dirty="0"/>
              <a:t>We provide information and support to anyone in Southwark who would like to improve their mental health and wellbeing. The Hub’s services are free and open to anyone who lives in Southwark or is registered with a Southwark GP.</a:t>
            </a:r>
          </a:p>
          <a:p>
            <a:pPr marL="0" indent="0">
              <a:buNone/>
            </a:pPr>
            <a:br>
              <a:rPr lang="en-GB" sz="1100" dirty="0"/>
            </a:br>
            <a:endParaRPr lang="en-GB" sz="1100" dirty="0"/>
          </a:p>
        </p:txBody>
      </p:sp>
    </p:spTree>
    <p:extLst>
      <p:ext uri="{BB962C8B-B14F-4D97-AF65-F5344CB8AC3E}">
        <p14:creationId xmlns:p14="http://schemas.microsoft.com/office/powerpoint/2010/main" val="3356395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01D15A-62FD-D54E-1035-29C1DF535E91}"/>
            </a:ext>
          </a:extLst>
        </p:cNvPr>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DBD1CD-86C2-368F-6FCE-63B2489ADD2F}"/>
              </a:ext>
            </a:extLst>
          </p:cNvPr>
          <p:cNvSpPr>
            <a:spLocks noGrp="1"/>
          </p:cNvSpPr>
          <p:nvPr>
            <p:ph type="title"/>
          </p:nvPr>
        </p:nvSpPr>
        <p:spPr>
          <a:xfrm>
            <a:off x="1371599" y="294538"/>
            <a:ext cx="9895951" cy="1033669"/>
          </a:xfrm>
        </p:spPr>
        <p:txBody>
          <a:bodyPr>
            <a:normAutofit/>
          </a:bodyPr>
          <a:lstStyle/>
          <a:p>
            <a:r>
              <a:rPr lang="en-GB" sz="3400">
                <a:solidFill>
                  <a:srgbClr val="FFFFFF"/>
                </a:solidFill>
              </a:rPr>
              <a:t>Are you aware of migrant support services in London?</a:t>
            </a:r>
          </a:p>
        </p:txBody>
      </p:sp>
      <p:sp>
        <p:nvSpPr>
          <p:cNvPr id="63" name="Content Placeholder 2">
            <a:extLst>
              <a:ext uri="{FF2B5EF4-FFF2-40B4-BE49-F238E27FC236}">
                <a16:creationId xmlns:a16="http://schemas.microsoft.com/office/drawing/2014/main" id="{A5F85346-75F8-2FB5-D623-86A31BB2A151}"/>
              </a:ext>
            </a:extLst>
          </p:cNvPr>
          <p:cNvSpPr>
            <a:spLocks noGrp="1"/>
          </p:cNvSpPr>
          <p:nvPr>
            <p:ph idx="1"/>
          </p:nvPr>
        </p:nvSpPr>
        <p:spPr>
          <a:xfrm>
            <a:off x="1371599" y="2318197"/>
            <a:ext cx="9724031" cy="3683358"/>
          </a:xfrm>
        </p:spPr>
        <p:txBody>
          <a:bodyPr anchor="ctr">
            <a:normAutofit/>
          </a:bodyPr>
          <a:lstStyle/>
          <a:p>
            <a:r>
              <a:rPr lang="en-GB" sz="2000" u="sng" dirty="0">
                <a:hlinkClick r:id="rId2"/>
              </a:rPr>
              <a:t>Unity Project</a:t>
            </a:r>
            <a:r>
              <a:rPr lang="en-GB" sz="2000" dirty="0"/>
              <a:t> for help with applying to change No Recourse to Public Funds conditions</a:t>
            </a:r>
          </a:p>
          <a:p>
            <a:r>
              <a:rPr lang="en-GB" sz="2000" u="sng" dirty="0">
                <a:hlinkClick r:id="rId3"/>
              </a:rPr>
              <a:t>Kings Immigration and Asylum Clinic</a:t>
            </a:r>
            <a:r>
              <a:rPr lang="en-GB" sz="2000" dirty="0"/>
              <a:t> for free legal advice</a:t>
            </a:r>
          </a:p>
          <a:p>
            <a:r>
              <a:rPr lang="en-GB" sz="2000" u="sng" dirty="0">
                <a:hlinkClick r:id="rId4"/>
              </a:rPr>
              <a:t>Coram Children’s Legal Centre</a:t>
            </a:r>
            <a:r>
              <a:rPr lang="en-GB" sz="2000" dirty="0"/>
              <a:t> has free legal information, advice and representation for children, young people, families and carers.</a:t>
            </a:r>
          </a:p>
          <a:p>
            <a:r>
              <a:rPr lang="en-GB" sz="2000" u="sng" dirty="0">
                <a:hlinkClick r:id="rId5"/>
              </a:rPr>
              <a:t>Project for the Registration of Children as British Citizens (PRCBC)</a:t>
            </a:r>
            <a:r>
              <a:rPr lang="en-GB" sz="2000" dirty="0"/>
              <a:t> has free legal advice for registering children and young people as British citizens .</a:t>
            </a:r>
          </a:p>
          <a:p>
            <a:r>
              <a:rPr lang="en-GB" sz="2000" u="sng" dirty="0">
                <a:hlinkClick r:id="rId6"/>
              </a:rPr>
              <a:t>Rights of Women</a:t>
            </a:r>
            <a:r>
              <a:rPr lang="en-GB" sz="2000" dirty="0"/>
              <a:t> advice on family, criminal and immigration issues and provides free confidential legal advice and information to women.</a:t>
            </a:r>
          </a:p>
          <a:p>
            <a:r>
              <a:rPr lang="en-GB" sz="2000" dirty="0"/>
              <a:t>Migrant legal Action: </a:t>
            </a:r>
            <a:r>
              <a:rPr lang="en-GB" sz="2000" u="sng" dirty="0">
                <a:hlinkClick r:id="rId7"/>
              </a:rPr>
              <a:t>https://advicefinder.turn2us.org.uk/Home/Details/1531</a:t>
            </a:r>
            <a:r>
              <a:rPr lang="en-GB" sz="2000" dirty="0"/>
              <a:t> </a:t>
            </a:r>
          </a:p>
          <a:p>
            <a:r>
              <a:rPr lang="en-GB" sz="2000" u="sng" dirty="0">
                <a:hlinkClick r:id="rId8"/>
              </a:rPr>
              <a:t>Migrant helpline</a:t>
            </a:r>
            <a:endParaRPr lang="en-GB" sz="2000" dirty="0"/>
          </a:p>
        </p:txBody>
      </p:sp>
    </p:spTree>
    <p:extLst>
      <p:ext uri="{BB962C8B-B14F-4D97-AF65-F5344CB8AC3E}">
        <p14:creationId xmlns:p14="http://schemas.microsoft.com/office/powerpoint/2010/main" val="4132155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612109-8C84-010A-1FDC-B1BE429BDA7F}"/>
            </a:ext>
          </a:extLst>
        </p:cNvPr>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AC16E4-6096-6B9C-B0FA-9A8790FEF637}"/>
              </a:ext>
            </a:extLst>
          </p:cNvPr>
          <p:cNvSpPr>
            <a:spLocks noGrp="1"/>
          </p:cNvSpPr>
          <p:nvPr>
            <p:ph type="title"/>
          </p:nvPr>
        </p:nvSpPr>
        <p:spPr>
          <a:xfrm>
            <a:off x="1371599" y="294538"/>
            <a:ext cx="9895951" cy="1033669"/>
          </a:xfrm>
        </p:spPr>
        <p:txBody>
          <a:bodyPr>
            <a:normAutofit/>
          </a:bodyPr>
          <a:lstStyle/>
          <a:p>
            <a:r>
              <a:rPr lang="en-GB" sz="3400">
                <a:solidFill>
                  <a:srgbClr val="FFFFFF"/>
                </a:solidFill>
              </a:rPr>
              <a:t>Are you aware of support services for domestic violence?</a:t>
            </a:r>
          </a:p>
        </p:txBody>
      </p:sp>
      <p:sp>
        <p:nvSpPr>
          <p:cNvPr id="63" name="Content Placeholder 2">
            <a:extLst>
              <a:ext uri="{FF2B5EF4-FFF2-40B4-BE49-F238E27FC236}">
                <a16:creationId xmlns:a16="http://schemas.microsoft.com/office/drawing/2014/main" id="{83A4CF83-A6DE-42CB-19BF-7CDF0641DDF5}"/>
              </a:ext>
            </a:extLst>
          </p:cNvPr>
          <p:cNvSpPr>
            <a:spLocks noGrp="1"/>
          </p:cNvSpPr>
          <p:nvPr>
            <p:ph idx="1"/>
          </p:nvPr>
        </p:nvSpPr>
        <p:spPr>
          <a:xfrm>
            <a:off x="1371599" y="2318197"/>
            <a:ext cx="9724031" cy="3683358"/>
          </a:xfrm>
        </p:spPr>
        <p:txBody>
          <a:bodyPr anchor="ctr">
            <a:normAutofit/>
          </a:bodyPr>
          <a:lstStyle/>
          <a:p>
            <a:r>
              <a:rPr lang="en-GB" sz="2000" b="1" dirty="0"/>
              <a:t>National Domestic Abuse Helpline </a:t>
            </a:r>
            <a:r>
              <a:rPr lang="en-GB" sz="2000" dirty="0"/>
              <a:t>for Women</a:t>
            </a:r>
          </a:p>
          <a:p>
            <a:pPr marL="0" indent="0">
              <a:buNone/>
            </a:pPr>
            <a:r>
              <a:rPr lang="en-GB" sz="2000" dirty="0"/>
              <a:t>0808 2000 247 –refuge spaces and safety planning</a:t>
            </a:r>
          </a:p>
          <a:p>
            <a:r>
              <a:rPr lang="en-GB" sz="2000" b="1" dirty="0">
                <a:hlinkClick r:id="rId2"/>
              </a:rPr>
              <a:t>Refuge.org.uk</a:t>
            </a:r>
            <a:endParaRPr lang="en-GB" sz="2000" b="1" dirty="0"/>
          </a:p>
          <a:p>
            <a:r>
              <a:rPr lang="en-GB" sz="2000" b="1" dirty="0">
                <a:hlinkClick r:id="rId3"/>
              </a:rPr>
              <a:t>WomensAid.org.uk</a:t>
            </a:r>
            <a:endParaRPr lang="en-GB" sz="2000" dirty="0"/>
          </a:p>
          <a:p>
            <a:r>
              <a:rPr lang="en-GB" sz="2000" b="1" dirty="0">
                <a:hlinkClick r:id="rId4"/>
              </a:rPr>
              <a:t>Galop</a:t>
            </a:r>
            <a:r>
              <a:rPr lang="en-GB" sz="2000" b="1" dirty="0"/>
              <a:t> </a:t>
            </a:r>
            <a:r>
              <a:rPr lang="en-GB" sz="2000" dirty="0"/>
              <a:t>LGBT+ helpline 0800 999 5428</a:t>
            </a:r>
          </a:p>
          <a:p>
            <a:r>
              <a:rPr lang="en-GB" sz="2000" b="1" dirty="0">
                <a:hlinkClick r:id="rId5"/>
              </a:rPr>
              <a:t>Rights of Women</a:t>
            </a:r>
            <a:r>
              <a:rPr lang="en-GB" sz="2000" dirty="0"/>
              <a:t>: 020 7251 6577</a:t>
            </a:r>
          </a:p>
          <a:p>
            <a:r>
              <a:rPr lang="en-GB" sz="2000" b="1" dirty="0">
                <a:hlinkClick r:id="rId6"/>
              </a:rPr>
              <a:t>Respect Men’s Advice Line</a:t>
            </a:r>
            <a:r>
              <a:rPr lang="en-GB" sz="2000" b="1" dirty="0"/>
              <a:t>: 0808 8010327</a:t>
            </a:r>
            <a:endParaRPr lang="en-GB" sz="2000" dirty="0"/>
          </a:p>
        </p:txBody>
      </p:sp>
    </p:spTree>
    <p:extLst>
      <p:ext uri="{BB962C8B-B14F-4D97-AF65-F5344CB8AC3E}">
        <p14:creationId xmlns:p14="http://schemas.microsoft.com/office/powerpoint/2010/main" val="1210717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3AB87B-4714-3091-7826-D21BF271B5AE}"/>
            </a:ext>
          </a:extLst>
        </p:cNvPr>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967E6A-9AE3-63E7-478E-58D3A565600F}"/>
              </a:ext>
            </a:extLst>
          </p:cNvPr>
          <p:cNvSpPr>
            <a:spLocks noGrp="1"/>
          </p:cNvSpPr>
          <p:nvPr>
            <p:ph type="title"/>
          </p:nvPr>
        </p:nvSpPr>
        <p:spPr>
          <a:xfrm>
            <a:off x="1371599" y="294538"/>
            <a:ext cx="9895951" cy="1033669"/>
          </a:xfrm>
        </p:spPr>
        <p:txBody>
          <a:bodyPr>
            <a:normAutofit/>
          </a:bodyPr>
          <a:lstStyle/>
          <a:p>
            <a:r>
              <a:rPr lang="en-GB" sz="3400" b="1">
                <a:solidFill>
                  <a:srgbClr val="FFFFFF"/>
                </a:solidFill>
              </a:rPr>
              <a:t>Do you need Housing Advice – eviction and homelessness?</a:t>
            </a:r>
            <a:endParaRPr lang="en-GB" sz="3400">
              <a:solidFill>
                <a:srgbClr val="FFFFFF"/>
              </a:solidFill>
            </a:endParaRPr>
          </a:p>
        </p:txBody>
      </p:sp>
      <p:sp>
        <p:nvSpPr>
          <p:cNvPr id="63" name="Content Placeholder 2">
            <a:extLst>
              <a:ext uri="{FF2B5EF4-FFF2-40B4-BE49-F238E27FC236}">
                <a16:creationId xmlns:a16="http://schemas.microsoft.com/office/drawing/2014/main" id="{5D284098-1B90-D0DD-44CE-7FAADDB62B10}"/>
              </a:ext>
            </a:extLst>
          </p:cNvPr>
          <p:cNvSpPr>
            <a:spLocks noGrp="1"/>
          </p:cNvSpPr>
          <p:nvPr>
            <p:ph idx="1"/>
          </p:nvPr>
        </p:nvSpPr>
        <p:spPr>
          <a:xfrm>
            <a:off x="1371599" y="2318197"/>
            <a:ext cx="9724031" cy="3683358"/>
          </a:xfrm>
        </p:spPr>
        <p:txBody>
          <a:bodyPr anchor="ctr">
            <a:normAutofit/>
          </a:bodyPr>
          <a:lstStyle/>
          <a:p>
            <a:r>
              <a:rPr lang="en-GB" sz="2000" b="1">
                <a:hlinkClick r:id="rId2"/>
              </a:rPr>
              <a:t>Shelter</a:t>
            </a:r>
            <a:r>
              <a:rPr lang="en-GB" sz="2000" b="1"/>
              <a:t>: London Helplines </a:t>
            </a:r>
          </a:p>
          <a:p>
            <a:pPr marL="0" indent="0">
              <a:buNone/>
            </a:pPr>
            <a:r>
              <a:rPr lang="en-GB" sz="2000"/>
              <a:t>0344 515 1540 (25+) </a:t>
            </a:r>
          </a:p>
          <a:p>
            <a:pPr marL="0" indent="0">
              <a:buNone/>
            </a:pPr>
            <a:r>
              <a:rPr lang="en-GB" sz="2000"/>
              <a:t>0330 053 6091 (Under 25)</a:t>
            </a:r>
          </a:p>
          <a:p>
            <a:r>
              <a:rPr lang="en-GB" sz="2000" b="1">
                <a:hlinkClick r:id="rId3"/>
              </a:rPr>
              <a:t>Civil Legal Advice</a:t>
            </a:r>
            <a:endParaRPr lang="en-GB" sz="2000" b="1"/>
          </a:p>
          <a:p>
            <a:pPr marL="0" indent="0">
              <a:buNone/>
            </a:pPr>
            <a:r>
              <a:rPr lang="en-GB" sz="2000" b="1"/>
              <a:t>0345 345 4 345. </a:t>
            </a:r>
            <a:r>
              <a:rPr lang="en-GB" sz="2000"/>
              <a:t>You might be able to get legal aid if you cannot afford to pay legal costs.</a:t>
            </a:r>
          </a:p>
          <a:p>
            <a:r>
              <a:rPr lang="en-GB" sz="2000" b="1"/>
              <a:t>Find your local Law Centre – </a:t>
            </a:r>
            <a:r>
              <a:rPr lang="en-GB" sz="2000">
                <a:hlinkClick r:id="rId4"/>
              </a:rPr>
              <a:t>Cambridge House/Southwark Law Centre</a:t>
            </a:r>
            <a:r>
              <a:rPr lang="en-GB" sz="2000"/>
              <a:t> </a:t>
            </a:r>
            <a:r>
              <a:rPr lang="en-GB" sz="2000" b="1"/>
              <a:t>please telephone us on  020 7732 2008</a:t>
            </a:r>
            <a:r>
              <a:rPr lang="en-GB" sz="2000"/>
              <a:t> </a:t>
            </a:r>
            <a:r>
              <a:rPr lang="en-GB" sz="2000" b="1"/>
              <a:t>Monday to Friday 9.30-1 &amp; 2-5.30</a:t>
            </a:r>
            <a:endParaRPr lang="en-GB" sz="2000"/>
          </a:p>
        </p:txBody>
      </p:sp>
    </p:spTree>
    <p:extLst>
      <p:ext uri="{BB962C8B-B14F-4D97-AF65-F5344CB8AC3E}">
        <p14:creationId xmlns:p14="http://schemas.microsoft.com/office/powerpoint/2010/main" val="902792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BF19A8-15BC-3BD7-42B8-31FD59332E59}"/>
            </a:ext>
          </a:extLst>
        </p:cNvPr>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98F5B6-EDF4-F1B5-75FE-8C70B6EF0D7E}"/>
              </a:ext>
            </a:extLst>
          </p:cNvPr>
          <p:cNvSpPr>
            <a:spLocks noGrp="1"/>
          </p:cNvSpPr>
          <p:nvPr>
            <p:ph type="title"/>
          </p:nvPr>
        </p:nvSpPr>
        <p:spPr>
          <a:xfrm>
            <a:off x="1371599" y="294538"/>
            <a:ext cx="9895951" cy="1033669"/>
          </a:xfrm>
        </p:spPr>
        <p:txBody>
          <a:bodyPr>
            <a:normAutofit/>
          </a:bodyPr>
          <a:lstStyle/>
          <a:p>
            <a:r>
              <a:rPr lang="en-GB" sz="3700" b="1">
                <a:solidFill>
                  <a:srgbClr val="FFFFFF"/>
                </a:solidFill>
              </a:rPr>
              <a:t>Do you need local resources for homeless people?</a:t>
            </a:r>
            <a:endParaRPr lang="en-GB" sz="3700">
              <a:solidFill>
                <a:srgbClr val="FFFFFF"/>
              </a:solidFill>
            </a:endParaRPr>
          </a:p>
        </p:txBody>
      </p:sp>
      <p:sp>
        <p:nvSpPr>
          <p:cNvPr id="63" name="Content Placeholder 2">
            <a:extLst>
              <a:ext uri="{FF2B5EF4-FFF2-40B4-BE49-F238E27FC236}">
                <a16:creationId xmlns:a16="http://schemas.microsoft.com/office/drawing/2014/main" id="{85F5C3A4-A79A-AB88-089D-DF28CCB91B86}"/>
              </a:ext>
            </a:extLst>
          </p:cNvPr>
          <p:cNvSpPr>
            <a:spLocks noGrp="1"/>
          </p:cNvSpPr>
          <p:nvPr>
            <p:ph idx="1"/>
          </p:nvPr>
        </p:nvSpPr>
        <p:spPr>
          <a:xfrm>
            <a:off x="1371599" y="2318197"/>
            <a:ext cx="9724031" cy="3683358"/>
          </a:xfrm>
        </p:spPr>
        <p:txBody>
          <a:bodyPr anchor="ctr">
            <a:normAutofit/>
          </a:bodyPr>
          <a:lstStyle/>
          <a:p>
            <a:r>
              <a:rPr lang="en-GB" sz="2000" b="1">
                <a:hlinkClick r:id="rId2"/>
              </a:rPr>
              <a:t>Streetlink: </a:t>
            </a:r>
            <a:r>
              <a:rPr lang="en-GB" sz="2000" b="1"/>
              <a:t>help people sleeping rough in London</a:t>
            </a:r>
            <a:endParaRPr lang="en-GB" sz="2000"/>
          </a:p>
          <a:p>
            <a:r>
              <a:rPr lang="en-GB" sz="2000"/>
              <a:t>Use </a:t>
            </a:r>
            <a:r>
              <a:rPr lang="en-GB" sz="2000" b="1">
                <a:hlinkClick r:id="rId3"/>
              </a:rPr>
              <a:t>Homeless Link </a:t>
            </a:r>
            <a:r>
              <a:rPr lang="en-GB" sz="2000"/>
              <a:t>to refer to hostels</a:t>
            </a:r>
          </a:p>
          <a:p>
            <a:r>
              <a:rPr lang="en-GB" sz="2000">
                <a:hlinkClick r:id="rId4"/>
              </a:rPr>
              <a:t>The Manna Society </a:t>
            </a:r>
            <a:endParaRPr lang="en-GB" sz="2000"/>
          </a:p>
          <a:p>
            <a:r>
              <a:rPr lang="en-GB" sz="2000">
                <a:hlinkClick r:id="rId5"/>
              </a:rPr>
              <a:t>Shelter</a:t>
            </a:r>
            <a:r>
              <a:rPr lang="en-GB" sz="2000"/>
              <a:t> – where to stay if homeless and on streets</a:t>
            </a:r>
          </a:p>
        </p:txBody>
      </p:sp>
    </p:spTree>
    <p:extLst>
      <p:ext uri="{BB962C8B-B14F-4D97-AF65-F5344CB8AC3E}">
        <p14:creationId xmlns:p14="http://schemas.microsoft.com/office/powerpoint/2010/main" val="3421993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4D755D-BF5B-C09A-BD37-8DEBE59DF71B}"/>
            </a:ext>
          </a:extLst>
        </p:cNvPr>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CD79E634-0661-43D2-CE82-4F9D1E018D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A80E0283-CE7A-120D-B28F-573060D29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0C69F272-F2CE-9085-0265-E6E4C20E0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236B7EF8-89B1-9CA8-1FBF-249F8EC36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55A0F824-56D6-A2C1-9ED8-64B6CB891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41F1F6-54DF-E3CA-5CA8-2500813FD305}"/>
              </a:ext>
            </a:extLst>
          </p:cNvPr>
          <p:cNvSpPr>
            <a:spLocks noGrp="1"/>
          </p:cNvSpPr>
          <p:nvPr>
            <p:ph type="title"/>
          </p:nvPr>
        </p:nvSpPr>
        <p:spPr>
          <a:xfrm>
            <a:off x="1371599" y="294538"/>
            <a:ext cx="9895951" cy="1033669"/>
          </a:xfrm>
        </p:spPr>
        <p:txBody>
          <a:bodyPr>
            <a:normAutofit fontScale="90000"/>
          </a:bodyPr>
          <a:lstStyle/>
          <a:p>
            <a:r>
              <a:rPr lang="en-GB" sz="3700" b="1" dirty="0">
                <a:solidFill>
                  <a:srgbClr val="FFFFFF"/>
                </a:solidFill>
              </a:rPr>
              <a:t>Do you need help with energy bills, fuel, heating or water?</a:t>
            </a:r>
            <a:endParaRPr lang="en-GB" sz="3700" dirty="0">
              <a:solidFill>
                <a:srgbClr val="FFFFFF"/>
              </a:solidFill>
            </a:endParaRPr>
          </a:p>
        </p:txBody>
      </p:sp>
      <p:sp>
        <p:nvSpPr>
          <p:cNvPr id="63" name="Content Placeholder 2">
            <a:extLst>
              <a:ext uri="{FF2B5EF4-FFF2-40B4-BE49-F238E27FC236}">
                <a16:creationId xmlns:a16="http://schemas.microsoft.com/office/drawing/2014/main" id="{558DE6AA-0CBF-CAC8-DD1D-036EC6CA449A}"/>
              </a:ext>
            </a:extLst>
          </p:cNvPr>
          <p:cNvSpPr>
            <a:spLocks noGrp="1"/>
          </p:cNvSpPr>
          <p:nvPr>
            <p:ph idx="1"/>
          </p:nvPr>
        </p:nvSpPr>
        <p:spPr>
          <a:xfrm>
            <a:off x="1371599" y="2318197"/>
            <a:ext cx="9724031" cy="3683358"/>
          </a:xfrm>
        </p:spPr>
        <p:txBody>
          <a:bodyPr anchor="ctr">
            <a:normAutofit/>
          </a:bodyPr>
          <a:lstStyle/>
          <a:p>
            <a:r>
              <a:rPr lang="en-GB" sz="2400" dirty="0">
                <a:hlinkClick r:id="rId2"/>
              </a:rPr>
              <a:t>London Green Doctors</a:t>
            </a:r>
            <a:r>
              <a:rPr lang="en-GB" sz="2400" dirty="0"/>
              <a:t> – free energy advice</a:t>
            </a:r>
          </a:p>
          <a:p>
            <a:r>
              <a:rPr lang="en-GB" sz="2400" dirty="0">
                <a:hlinkClick r:id="rId3"/>
              </a:rPr>
              <a:t>Shine</a:t>
            </a:r>
            <a:r>
              <a:rPr lang="en-GB" sz="2400" dirty="0"/>
              <a:t> – fuel poverty and free energy advice</a:t>
            </a:r>
          </a:p>
          <a:p>
            <a:r>
              <a:rPr lang="en-GB" sz="2400" dirty="0">
                <a:hlinkClick r:id="rId4"/>
              </a:rPr>
              <a:t>South East London Community Energy </a:t>
            </a:r>
            <a:r>
              <a:rPr lang="en-GB" sz="2400" dirty="0"/>
              <a:t>(SELCE) – energy advice</a:t>
            </a:r>
          </a:p>
          <a:p>
            <a:r>
              <a:rPr lang="en-GB" sz="2400" dirty="0"/>
              <a:t>Citizen’s Advice has guidance on </a:t>
            </a:r>
            <a:r>
              <a:rPr lang="en-GB" sz="2400" dirty="0">
                <a:hlinkClick r:id="rId5"/>
              </a:rPr>
              <a:t>getting energy advice </a:t>
            </a:r>
            <a:r>
              <a:rPr lang="en-GB" sz="2400" dirty="0"/>
              <a:t>and </a:t>
            </a:r>
            <a:r>
              <a:rPr lang="en-GB" sz="2400" dirty="0">
                <a:hlinkClick r:id="rId6"/>
              </a:rPr>
              <a:t>grants to help pay your energy bills</a:t>
            </a:r>
            <a:r>
              <a:rPr lang="en-GB" sz="2400" dirty="0"/>
              <a:t> and </a:t>
            </a:r>
            <a:r>
              <a:rPr lang="en-GB" sz="2400" dirty="0">
                <a:hlinkClick r:id="rId7"/>
              </a:rPr>
              <a:t>advice on your water bill</a:t>
            </a:r>
            <a:endParaRPr lang="en-GB" sz="2400" dirty="0"/>
          </a:p>
          <a:p>
            <a:r>
              <a:rPr lang="en-GB" sz="2400" b="1" dirty="0">
                <a:hlinkClick r:id="rId8"/>
              </a:rPr>
              <a:t>WaterHelp </a:t>
            </a:r>
            <a:r>
              <a:rPr lang="en-GB" sz="2400" dirty="0">
                <a:hlinkClick r:id="rId8"/>
              </a:rPr>
              <a:t>scheme </a:t>
            </a:r>
            <a:r>
              <a:rPr lang="en-GB" sz="2400" dirty="0"/>
              <a:t>and </a:t>
            </a:r>
            <a:r>
              <a:rPr lang="en-GB" sz="2400" b="1" dirty="0">
                <a:hlinkClick r:id="rId9"/>
              </a:rPr>
              <a:t>WaterSure </a:t>
            </a:r>
            <a:r>
              <a:rPr lang="en-GB" sz="2400" dirty="0">
                <a:hlinkClick r:id="rId9"/>
              </a:rPr>
              <a:t>bill cap </a:t>
            </a:r>
            <a:r>
              <a:rPr lang="en-GB" sz="2400" dirty="0"/>
              <a:t>can reduce payments</a:t>
            </a:r>
          </a:p>
        </p:txBody>
      </p:sp>
    </p:spTree>
    <p:extLst>
      <p:ext uri="{BB962C8B-B14F-4D97-AF65-F5344CB8AC3E}">
        <p14:creationId xmlns:p14="http://schemas.microsoft.com/office/powerpoint/2010/main" val="4291255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D299CB-104D-EDCA-4BF6-C1D4D56ED8AE}"/>
            </a:ext>
          </a:extLst>
        </p:cNvPr>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C6C0EE-CA07-59E2-64E8-CDC926C316D6}"/>
              </a:ext>
            </a:extLst>
          </p:cNvPr>
          <p:cNvSpPr>
            <a:spLocks noGrp="1"/>
          </p:cNvSpPr>
          <p:nvPr>
            <p:ph type="title"/>
          </p:nvPr>
        </p:nvSpPr>
        <p:spPr>
          <a:xfrm>
            <a:off x="1136397" y="502021"/>
            <a:ext cx="4959603" cy="1642969"/>
          </a:xfrm>
        </p:spPr>
        <p:txBody>
          <a:bodyPr anchor="b">
            <a:normAutofit/>
          </a:bodyPr>
          <a:lstStyle/>
          <a:p>
            <a:r>
              <a:rPr lang="en-GB" sz="2800" dirty="0"/>
              <a:t>Do your staff and volunteers have training working with clients? </a:t>
            </a:r>
            <a:br>
              <a:rPr lang="en-GB" sz="2800" dirty="0"/>
            </a:br>
            <a:endParaRPr lang="en-GB" sz="2800" dirty="0"/>
          </a:p>
        </p:txBody>
      </p:sp>
      <p:sp>
        <p:nvSpPr>
          <p:cNvPr id="3" name="Content Placeholder 2">
            <a:extLst>
              <a:ext uri="{FF2B5EF4-FFF2-40B4-BE49-F238E27FC236}">
                <a16:creationId xmlns:a16="http://schemas.microsoft.com/office/drawing/2014/main" id="{01432902-2F2F-D6D1-AC17-0AB9C097C81C}"/>
              </a:ext>
            </a:extLst>
          </p:cNvPr>
          <p:cNvSpPr>
            <a:spLocks noGrp="1"/>
          </p:cNvSpPr>
          <p:nvPr>
            <p:ph idx="1"/>
          </p:nvPr>
        </p:nvSpPr>
        <p:spPr>
          <a:xfrm>
            <a:off x="1136397" y="2418408"/>
            <a:ext cx="4959603" cy="3522569"/>
          </a:xfrm>
        </p:spPr>
        <p:txBody>
          <a:bodyPr anchor="t">
            <a:normAutofit/>
          </a:bodyPr>
          <a:lstStyle/>
          <a:p>
            <a:pPr lvl="0"/>
            <a:r>
              <a:rPr lang="en-GB" sz="2000"/>
              <a:t>Southwark Council run various free trainings for Southwark VCS organisations such as Make Every Contact Count and Mental Health First Aid – information is available via SFAA</a:t>
            </a:r>
          </a:p>
          <a:p>
            <a:pPr lvl="0"/>
            <a:r>
              <a:rPr lang="en-GB" sz="2000"/>
              <a:t>Samaritans run various trainings, including working with vulnerable clients (paid training) – link </a:t>
            </a:r>
            <a:r>
              <a:rPr lang="en-GB" sz="2000">
                <a:hlinkClick r:id="rId2"/>
              </a:rPr>
              <a:t>here</a:t>
            </a:r>
            <a:endParaRPr lang="en-GB" sz="2000"/>
          </a:p>
        </p:txBody>
      </p:sp>
      <p:pic>
        <p:nvPicPr>
          <p:cNvPr id="5" name="Picture 4" descr="A person writing on a whiteboard&#10;&#10;Description automatically generated">
            <a:extLst>
              <a:ext uri="{FF2B5EF4-FFF2-40B4-BE49-F238E27FC236}">
                <a16:creationId xmlns:a16="http://schemas.microsoft.com/office/drawing/2014/main" id="{C6363E00-84F7-3DD4-57E5-8E972DA00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6368" y="489118"/>
            <a:ext cx="4113170" cy="5466007"/>
          </a:xfrm>
          <a:prstGeom prst="rect">
            <a:avLst/>
          </a:prstGeom>
        </p:spPr>
      </p:pic>
      <p:sp>
        <p:nvSpPr>
          <p:cNvPr id="103" name="Rectangle 102">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4010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BDA5C58-CCB2-E033-393E-50576141F50B}"/>
              </a:ext>
            </a:extLst>
          </p:cNvPr>
          <p:cNvSpPr>
            <a:spLocks noGrp="1"/>
          </p:cNvSpPr>
          <p:nvPr>
            <p:ph type="ctrTitle"/>
          </p:nvPr>
        </p:nvSpPr>
        <p:spPr>
          <a:xfrm>
            <a:off x="982639" y="1012536"/>
            <a:ext cx="4613300" cy="3163224"/>
          </a:xfrm>
        </p:spPr>
        <p:txBody>
          <a:bodyPr anchor="t">
            <a:normAutofit/>
          </a:bodyPr>
          <a:lstStyle/>
          <a:p>
            <a:pPr algn="l"/>
            <a:r>
              <a:rPr lang="en-GB" sz="4800"/>
              <a:t>Thank you!</a:t>
            </a:r>
          </a:p>
        </p:txBody>
      </p:sp>
      <p:sp>
        <p:nvSpPr>
          <p:cNvPr id="3" name="Subtitle 2">
            <a:extLst>
              <a:ext uri="{FF2B5EF4-FFF2-40B4-BE49-F238E27FC236}">
                <a16:creationId xmlns:a16="http://schemas.microsoft.com/office/drawing/2014/main" id="{D435E5D0-A5D4-4121-9E1D-726F9084DE04}"/>
              </a:ext>
            </a:extLst>
          </p:cNvPr>
          <p:cNvSpPr>
            <a:spLocks noGrp="1"/>
          </p:cNvSpPr>
          <p:nvPr>
            <p:ph type="subTitle" idx="1"/>
          </p:nvPr>
        </p:nvSpPr>
        <p:spPr>
          <a:xfrm>
            <a:off x="982638" y="4389120"/>
            <a:ext cx="4408228" cy="1192815"/>
          </a:xfrm>
        </p:spPr>
        <p:txBody>
          <a:bodyPr anchor="b">
            <a:normAutofit/>
          </a:bodyPr>
          <a:lstStyle/>
          <a:p>
            <a:pPr algn="l"/>
            <a:r>
              <a:rPr lang="en-GB">
                <a:effectLst/>
                <a:latin typeface="Calibri" panose="020F0502020204030204" pitchFamily="34" charset="0"/>
                <a:ea typeface="Calibri" panose="020F0502020204030204" pitchFamily="34" charset="0"/>
                <a:cs typeface="Times New Roman" panose="02020603050405020304" pitchFamily="18" charset="0"/>
              </a:rPr>
              <a:t>For any other questions or assistance, please contact </a:t>
            </a:r>
            <a:r>
              <a:rPr lang="en-GB" u="sng">
                <a:effectLst/>
                <a:latin typeface="Calibri" panose="020F0502020204030204" pitchFamily="34" charset="0"/>
                <a:ea typeface="Calibri" panose="020F0502020204030204" pitchFamily="34" charset="0"/>
                <a:cs typeface="Times New Roman" panose="02020603050405020304" pitchFamily="18" charset="0"/>
                <a:hlinkClick r:id="rId2"/>
              </a:rPr>
              <a:t>sfaa@pecan.org.uk</a:t>
            </a:r>
            <a:r>
              <a:rPr lang="en-GB">
                <a:effectLst/>
                <a:latin typeface="Calibri" panose="020F0502020204030204" pitchFamily="34" charset="0"/>
                <a:ea typeface="Calibri" panose="020F0502020204030204" pitchFamily="34" charset="0"/>
                <a:cs typeface="Times New Roman" panose="02020603050405020304" pitchFamily="18" charset="0"/>
              </a:rPr>
              <a:t>.  </a:t>
            </a:r>
          </a:p>
          <a:p>
            <a:pPr algn="l"/>
            <a:endParaRPr lang="en-GB"/>
          </a:p>
        </p:txBody>
      </p:sp>
      <p:sp>
        <p:nvSpPr>
          <p:cNvPr id="92" name="Rectangle 91">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ectangle 9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9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circle and a circle&#10;&#10;Description automatically generated">
            <a:extLst>
              <a:ext uri="{FF2B5EF4-FFF2-40B4-BE49-F238E27FC236}">
                <a16:creationId xmlns:a16="http://schemas.microsoft.com/office/drawing/2014/main" id="{EE2A401A-049A-83C2-AE5D-E1C05B15D6AF}"/>
              </a:ext>
            </a:extLst>
          </p:cNvPr>
          <p:cNvPicPr>
            <a:picLocks noChangeAspect="1"/>
          </p:cNvPicPr>
          <p:nvPr/>
        </p:nvPicPr>
        <p:blipFill>
          <a:blip r:embed="rId3">
            <a:extLst>
              <a:ext uri="{28A0092B-C50C-407E-A947-70E740481C1C}">
                <a14:useLocalDpi xmlns:a14="http://schemas.microsoft.com/office/drawing/2010/main" val="0"/>
              </a:ext>
            </a:extLst>
          </a:blip>
          <a:srcRect r="-3" b="-3"/>
          <a:stretch>
            <a:fillRect/>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64904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1" name="Rectangle 15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D8500E-44BD-A4EB-9417-1CA3593F4920}"/>
              </a:ext>
            </a:extLst>
          </p:cNvPr>
          <p:cNvSpPr>
            <a:spLocks noGrp="1"/>
          </p:cNvSpPr>
          <p:nvPr>
            <p:ph type="title"/>
          </p:nvPr>
        </p:nvSpPr>
        <p:spPr>
          <a:xfrm>
            <a:off x="1136397" y="502020"/>
            <a:ext cx="5323715" cy="1642970"/>
          </a:xfrm>
        </p:spPr>
        <p:txBody>
          <a:bodyPr anchor="b">
            <a:normAutofit/>
          </a:bodyPr>
          <a:lstStyle/>
          <a:p>
            <a:r>
              <a:rPr lang="en-GB" sz="2800">
                <a:effectLst/>
                <a:latin typeface="Calibri" panose="020F0502020204030204" pitchFamily="34" charset="0"/>
                <a:ea typeface="Calibri" panose="020F0502020204030204" pitchFamily="34" charset="0"/>
                <a:cs typeface="Times New Roman" panose="02020603050405020304" pitchFamily="18" charset="0"/>
              </a:rPr>
              <a:t>Do you have wraparound support in place, so that residents do not need to rely long-term on food parcels?</a:t>
            </a:r>
            <a:endParaRPr lang="en-GB" sz="2800"/>
          </a:p>
        </p:txBody>
      </p:sp>
      <p:sp>
        <p:nvSpPr>
          <p:cNvPr id="3" name="Content Placeholder 2">
            <a:extLst>
              <a:ext uri="{FF2B5EF4-FFF2-40B4-BE49-F238E27FC236}">
                <a16:creationId xmlns:a16="http://schemas.microsoft.com/office/drawing/2014/main" id="{8218050E-19B3-1650-1490-267CDCEFD1EB}"/>
              </a:ext>
            </a:extLst>
          </p:cNvPr>
          <p:cNvSpPr>
            <a:spLocks noGrp="1"/>
          </p:cNvSpPr>
          <p:nvPr>
            <p:ph idx="1"/>
          </p:nvPr>
        </p:nvSpPr>
        <p:spPr>
          <a:xfrm>
            <a:off x="1144923" y="2405894"/>
            <a:ext cx="5315189" cy="3535083"/>
          </a:xfrm>
        </p:spPr>
        <p:txBody>
          <a:bodyPr anchor="t">
            <a:normAutofit/>
          </a:bodyPr>
          <a:lstStyle/>
          <a:p>
            <a:pPr marL="0" indent="0">
              <a:buNone/>
            </a:pPr>
            <a:r>
              <a:rPr lang="en-GB" sz="1400">
                <a:effectLst/>
                <a:latin typeface="Calibri" panose="020F0502020204030204" pitchFamily="34" charset="0"/>
                <a:ea typeface="Calibri" panose="020F0502020204030204" pitchFamily="34" charset="0"/>
                <a:cs typeface="Times New Roman" panose="02020603050405020304" pitchFamily="18" charset="0"/>
              </a:rPr>
              <a:t>For example, can you signpost to financial or debt support services or do you provide any other services that address people’s needs?</a:t>
            </a:r>
          </a:p>
          <a:p>
            <a:pPr marL="0" indent="0">
              <a:spcAft>
                <a:spcPts val="800"/>
              </a:spcAft>
              <a:buNone/>
            </a:pPr>
            <a:r>
              <a:rPr lang="en-GB" sz="1400">
                <a:effectLst/>
                <a:latin typeface="Calibri" panose="020F0502020204030204" pitchFamily="34" charset="0"/>
                <a:ea typeface="Calibri" panose="020F0502020204030204" pitchFamily="34" charset="0"/>
                <a:cs typeface="Times New Roman" panose="02020603050405020304" pitchFamily="18" charset="0"/>
              </a:rPr>
              <a:t>Here are some useful links: </a:t>
            </a:r>
          </a:p>
          <a:p>
            <a:pPr marL="0" indent="0">
              <a:spcAft>
                <a:spcPts val="800"/>
              </a:spcAft>
              <a:buNone/>
            </a:pPr>
            <a:r>
              <a:rPr lang="en-GB" sz="1400" b="1" i="1">
                <a:latin typeface="Calibri" panose="020F0502020204030204" pitchFamily="34" charset="0"/>
                <a:ea typeface="Calibri" panose="020F0502020204030204" pitchFamily="34" charset="0"/>
                <a:cs typeface="Times New Roman" panose="02020603050405020304" pitchFamily="18" charset="0"/>
              </a:rPr>
              <a:t>Benefits and financial support – Southwark Council</a:t>
            </a:r>
            <a:endParaRPr lang="en-GB" sz="1400" b="1" i="1">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400" u="sng">
                <a:effectLst/>
                <a:latin typeface="Calibri" panose="020F0502020204030204" pitchFamily="34" charset="0"/>
                <a:ea typeface="Calibri" panose="020F0502020204030204" pitchFamily="34" charset="0"/>
                <a:cs typeface="Times New Roman" panose="02020603050405020304" pitchFamily="18" charset="0"/>
                <a:hlinkClick r:id="rId2"/>
              </a:rPr>
              <a:t>Southwark Emergency Support Scheme</a:t>
            </a:r>
            <a:r>
              <a:rPr lang="en-GB" sz="1400" u="sng">
                <a:effectLst/>
                <a:latin typeface="Calibri" panose="020F0502020204030204" pitchFamily="34" charset="0"/>
                <a:ea typeface="Calibri" panose="020F0502020204030204" pitchFamily="34" charset="0"/>
                <a:cs typeface="Times New Roman" panose="02020603050405020304" pitchFamily="18" charset="0"/>
              </a:rPr>
              <a:t> </a:t>
            </a: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rPr>
              <a:t>- </a:t>
            </a:r>
            <a:r>
              <a:rPr lang="en-GB" sz="1400">
                <a:effectLst/>
                <a:latin typeface="Calibri" panose="020F0502020204030204" pitchFamily="34" charset="0"/>
                <a:ea typeface="Calibri" panose="020F0502020204030204" pitchFamily="34" charset="0"/>
                <a:cs typeface="Times New Roman" panose="02020603050405020304" pitchFamily="18" charset="0"/>
              </a:rPr>
              <a:t>help if you're a Southwark resident who is facing a crisis, emergency or disaster and needs help.</a:t>
            </a:r>
          </a:p>
          <a:p>
            <a:pPr marL="342900" lvl="0" indent="-342900">
              <a:buFont typeface="Symbol" panose="05050102010706020507" pitchFamily="18" charset="2"/>
              <a:buChar char=""/>
            </a:pPr>
            <a:r>
              <a:rPr lang="en-GB" sz="1400" u="sng">
                <a:effectLst/>
                <a:latin typeface="Calibri" panose="020F0502020204030204" pitchFamily="34" charset="0"/>
                <a:ea typeface="Calibri" panose="020F0502020204030204" pitchFamily="34" charset="0"/>
                <a:cs typeface="Times New Roman" panose="02020603050405020304" pitchFamily="18" charset="0"/>
                <a:hlinkClick r:id="rId3"/>
              </a:rPr>
              <a:t>Southwark Council Cost of Living Support</a:t>
            </a: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rPr>
              <a:t> - information from Southwark Council about a wide range of services, organisations and grants that may be able to help if you are struggling financially due to the cost of living crisis.</a:t>
            </a:r>
          </a:p>
          <a:p>
            <a:pPr marL="342900" indent="-342900">
              <a:buFont typeface="Symbol" panose="05050102010706020507" pitchFamily="18" charset="2"/>
              <a:buChar char=""/>
            </a:pPr>
            <a:r>
              <a:rPr lang="en-GB" sz="1400" u="sng">
                <a:effectLst/>
                <a:latin typeface="Calibri" panose="020F0502020204030204" pitchFamily="34" charset="0"/>
                <a:ea typeface="Calibri" panose="020F0502020204030204" pitchFamily="34" charset="0"/>
                <a:cs typeface="Times New Roman" panose="02020603050405020304" pitchFamily="18" charset="0"/>
                <a:hlinkClick r:id="rId4"/>
              </a:rPr>
              <a:t>Benefit support</a:t>
            </a:r>
            <a:r>
              <a:rPr lang="en-GB" sz="1400" u="sng">
                <a:effectLst/>
                <a:latin typeface="Calibri" panose="020F0502020204030204" pitchFamily="34" charset="0"/>
                <a:ea typeface="Calibri" panose="020F0502020204030204" pitchFamily="34" charset="0"/>
                <a:cs typeface="Times New Roman" panose="02020603050405020304" pitchFamily="18" charset="0"/>
              </a:rPr>
              <a:t> </a:t>
            </a: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rPr>
              <a:t>– Southwark Council information on benefits.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a:p>
        </p:txBody>
      </p:sp>
      <p:sp>
        <p:nvSpPr>
          <p:cNvPr id="153" name="Rectangle 15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7" name="Rectangle 15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ectangle 15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close-up of a flyer&#10;&#10;Description automatically generated">
            <a:extLst>
              <a:ext uri="{FF2B5EF4-FFF2-40B4-BE49-F238E27FC236}">
                <a16:creationId xmlns:a16="http://schemas.microsoft.com/office/drawing/2014/main" id="{4F7F4272-BF7C-65D3-3754-C2234F2D0590}"/>
              </a:ext>
            </a:extLst>
          </p:cNvPr>
          <p:cNvPicPr>
            <a:picLocks noChangeAspect="1"/>
          </p:cNvPicPr>
          <p:nvPr/>
        </p:nvPicPr>
        <p:blipFill>
          <a:blip r:embed="rId5">
            <a:extLst>
              <a:ext uri="{28A0092B-C50C-407E-A947-70E740481C1C}">
                <a14:useLocalDpi xmlns:a14="http://schemas.microsoft.com/office/drawing/2010/main" val="0"/>
              </a:ext>
            </a:extLst>
          </a:blip>
          <a:srcRect l="279"/>
          <a:stretch/>
        </p:blipFill>
        <p:spPr>
          <a:xfrm>
            <a:off x="7365790" y="909081"/>
            <a:ext cx="3590883" cy="5071731"/>
          </a:xfrm>
          <a:prstGeom prst="rect">
            <a:avLst/>
          </a:prstGeom>
        </p:spPr>
      </p:pic>
    </p:spTree>
    <p:extLst>
      <p:ext uri="{BB962C8B-B14F-4D97-AF65-F5344CB8AC3E}">
        <p14:creationId xmlns:p14="http://schemas.microsoft.com/office/powerpoint/2010/main" val="1234523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C4099C-2F65-ECAA-B144-E5D73CD8104D}"/>
            </a:ext>
          </a:extLst>
        </p:cNvPr>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6C0BB4-E63F-CA2E-D055-C2C0ACA18FC8}"/>
              </a:ext>
            </a:extLst>
          </p:cNvPr>
          <p:cNvSpPr>
            <a:spLocks noGrp="1"/>
          </p:cNvSpPr>
          <p:nvPr>
            <p:ph type="title"/>
          </p:nvPr>
        </p:nvSpPr>
        <p:spPr>
          <a:xfrm>
            <a:off x="1136397" y="502020"/>
            <a:ext cx="5323715" cy="1642970"/>
          </a:xfrm>
        </p:spPr>
        <p:txBody>
          <a:bodyPr anchor="b">
            <a:normAutofit/>
          </a:bodyPr>
          <a:lstStyle/>
          <a:p>
            <a:r>
              <a:rPr lang="en-GB" sz="2800">
                <a:effectLst/>
                <a:latin typeface="Calibri" panose="020F0502020204030204" pitchFamily="34" charset="0"/>
                <a:ea typeface="Calibri" panose="020F0502020204030204" pitchFamily="34" charset="0"/>
                <a:cs typeface="Times New Roman" panose="02020603050405020304" pitchFamily="18" charset="0"/>
              </a:rPr>
              <a:t>Do you have wraparound support in place, so that residents do not need to rely long-term on food parcels?</a:t>
            </a:r>
            <a:endParaRPr lang="en-GB" sz="2800"/>
          </a:p>
        </p:txBody>
      </p:sp>
      <p:sp>
        <p:nvSpPr>
          <p:cNvPr id="3" name="Content Placeholder 2">
            <a:extLst>
              <a:ext uri="{FF2B5EF4-FFF2-40B4-BE49-F238E27FC236}">
                <a16:creationId xmlns:a16="http://schemas.microsoft.com/office/drawing/2014/main" id="{75877915-D240-E1BA-7BCA-61B698DB34B7}"/>
              </a:ext>
            </a:extLst>
          </p:cNvPr>
          <p:cNvSpPr>
            <a:spLocks noGrp="1"/>
          </p:cNvSpPr>
          <p:nvPr>
            <p:ph idx="1"/>
          </p:nvPr>
        </p:nvSpPr>
        <p:spPr>
          <a:xfrm>
            <a:off x="1144923" y="2405894"/>
            <a:ext cx="5315189" cy="3535083"/>
          </a:xfrm>
        </p:spPr>
        <p:txBody>
          <a:bodyPr anchor="t">
            <a:normAutofit/>
          </a:bodyPr>
          <a:lstStyle/>
          <a:p>
            <a:pPr marL="0" indent="0">
              <a:buNone/>
            </a:pPr>
            <a:r>
              <a:rPr lang="en-GB" sz="2000" b="1" i="1">
                <a:latin typeface="Calibri" panose="020F0502020204030204" pitchFamily="34" charset="0"/>
                <a:ea typeface="Calibri" panose="020F0502020204030204" pitchFamily="34" charset="0"/>
                <a:cs typeface="Times New Roman" panose="02020603050405020304" pitchFamily="18" charset="0"/>
              </a:rPr>
              <a:t>Benefits and financial support – Other</a:t>
            </a:r>
            <a:endParaRPr lang="en-GB" sz="2000" u="sng">
              <a:effectLst/>
              <a:latin typeface="Calibri" panose="020F0502020204030204" pitchFamily="34" charset="0"/>
              <a:ea typeface="Calibri" panose="020F0502020204030204" pitchFamily="34" charset="0"/>
              <a:cs typeface="Times New Roman" panose="02020603050405020304" pitchFamily="18" charset="0"/>
              <a:hlinkClick r:id="rId2"/>
            </a:endParaRPr>
          </a:p>
          <a:p>
            <a:pPr marL="342900" lvl="0" indent="-342900">
              <a:buFont typeface="Symbol" panose="05050102010706020507" pitchFamily="18" charset="2"/>
              <a:buChar char=""/>
            </a:pPr>
            <a:r>
              <a:rPr lang="en-GB" sz="2000" u="sng">
                <a:effectLst/>
                <a:latin typeface="Calibri" panose="020F0502020204030204" pitchFamily="34" charset="0"/>
                <a:ea typeface="Calibri" panose="020F0502020204030204" pitchFamily="34" charset="0"/>
                <a:cs typeface="Times New Roman" panose="02020603050405020304" pitchFamily="18" charset="0"/>
                <a:hlinkClick r:id="rId2"/>
              </a:rPr>
              <a:t>Citizen’s Advice</a:t>
            </a:r>
            <a:r>
              <a:rPr lang="en-GB" sz="2000" u="sng">
                <a:effectLst/>
                <a:latin typeface="Calibri" panose="020F0502020204030204" pitchFamily="34" charset="0"/>
                <a:ea typeface="Calibri" panose="020F0502020204030204" pitchFamily="34" charset="0"/>
                <a:cs typeface="Times New Roman" panose="02020603050405020304" pitchFamily="18" charset="0"/>
              </a:rPr>
              <a:t> </a:t>
            </a:r>
            <a:r>
              <a:rPr lang="en-GB" sz="2000" u="none" strike="noStrike">
                <a:effectLst/>
                <a:latin typeface="Calibri" panose="020F0502020204030204" pitchFamily="34" charset="0"/>
                <a:ea typeface="Calibri" panose="020F0502020204030204" pitchFamily="34" charset="0"/>
                <a:cs typeface="Times New Roman" panose="02020603050405020304" pitchFamily="18" charset="0"/>
              </a:rPr>
              <a:t>- </a:t>
            </a:r>
            <a:r>
              <a:rPr lang="en-GB" sz="2000">
                <a:effectLst/>
                <a:latin typeface="Calibri" panose="020F0502020204030204" pitchFamily="34" charset="0"/>
                <a:ea typeface="Calibri" panose="020F0502020204030204" pitchFamily="34" charset="0"/>
                <a:cs typeface="Times New Roman" panose="02020603050405020304" pitchFamily="18" charset="0"/>
              </a:rPr>
              <a:t>independent organisation specialising in confidential information and advice to assist people with legal, debt, consumer, housing and other problems in the United Kingdom</a:t>
            </a:r>
          </a:p>
          <a:p>
            <a:pPr marL="342900" lvl="0" indent="-342900">
              <a:buFont typeface="Symbol" panose="05050102010706020507" pitchFamily="18" charset="2"/>
              <a:buChar char=""/>
            </a:pPr>
            <a:r>
              <a:rPr lang="en-GB" sz="2000">
                <a:effectLst/>
                <a:latin typeface="Calibri" panose="020F0502020204030204" pitchFamily="34" charset="0"/>
                <a:ea typeface="Calibri" panose="020F0502020204030204" pitchFamily="34" charset="0"/>
                <a:cs typeface="Times New Roman" panose="02020603050405020304" pitchFamily="18" charset="0"/>
              </a:rPr>
              <a:t>IFAN’s </a:t>
            </a:r>
            <a:r>
              <a:rPr lang="en-GB" sz="2000" u="sng">
                <a:effectLst/>
                <a:latin typeface="Calibri" panose="020F0502020204030204" pitchFamily="34" charset="0"/>
                <a:ea typeface="Calibri" panose="020F0502020204030204" pitchFamily="34" charset="0"/>
                <a:cs typeface="Times New Roman" panose="02020603050405020304" pitchFamily="18" charset="0"/>
                <a:hlinkClick r:id="rId3"/>
              </a:rPr>
              <a:t>Worrying About Money leaflet</a:t>
            </a:r>
            <a:r>
              <a:rPr lang="en-GB" sz="2000" u="sng">
                <a:effectLst/>
                <a:latin typeface="Calibri" panose="020F0502020204030204" pitchFamily="34" charset="0"/>
                <a:ea typeface="Calibri" panose="020F0502020204030204" pitchFamily="34" charset="0"/>
                <a:cs typeface="Times New Roman" panose="02020603050405020304" pitchFamily="18" charset="0"/>
              </a:rPr>
              <a:t> - </a:t>
            </a:r>
            <a:r>
              <a:rPr lang="en-GB" sz="2000" u="none" strike="noStrike">
                <a:effectLst/>
                <a:latin typeface="Calibri" panose="020F0502020204030204" pitchFamily="34" charset="0"/>
                <a:ea typeface="Calibri" panose="020F0502020204030204" pitchFamily="34" charset="0"/>
                <a:cs typeface="Times New Roman" panose="02020603050405020304" pitchFamily="18" charset="0"/>
              </a:rPr>
              <a:t>advice and support to maximise income through local resources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2000" u="sng">
                <a:effectLst/>
                <a:latin typeface="Calibri" panose="020F0502020204030204" pitchFamily="34" charset="0"/>
                <a:ea typeface="Calibri" panose="020F0502020204030204" pitchFamily="34" charset="0"/>
                <a:cs typeface="Times New Roman" panose="02020603050405020304" pitchFamily="18" charset="0"/>
                <a:hlinkClick r:id="rId4"/>
              </a:rPr>
              <a:t>Money Helper</a:t>
            </a:r>
            <a:r>
              <a:rPr lang="en-GB" sz="2000" u="sng">
                <a:effectLst/>
                <a:latin typeface="Calibri" panose="020F0502020204030204" pitchFamily="34" charset="0"/>
                <a:ea typeface="Calibri" panose="020F0502020204030204" pitchFamily="34" charset="0"/>
                <a:cs typeface="Times New Roman" panose="02020603050405020304" pitchFamily="18" charset="0"/>
              </a:rPr>
              <a:t> – </a:t>
            </a:r>
            <a:r>
              <a:rPr lang="en-GB" sz="2000" u="none" strike="noStrike">
                <a:effectLst/>
                <a:latin typeface="Calibri" panose="020F0502020204030204" pitchFamily="34" charset="0"/>
                <a:ea typeface="Calibri" panose="020F0502020204030204" pitchFamily="34" charset="0"/>
                <a:cs typeface="Times New Roman" panose="02020603050405020304" pitchFamily="18" charset="0"/>
              </a:rPr>
              <a:t>national money advice website run by Money Advice Service</a:t>
            </a:r>
            <a:r>
              <a:rPr lang="en-GB" sz="2000" u="sng">
                <a:effectLst/>
                <a:latin typeface="Calibri" panose="020F0502020204030204" pitchFamily="34" charset="0"/>
                <a:ea typeface="Calibri" panose="020F0502020204030204" pitchFamily="34" charset="0"/>
                <a:cs typeface="Times New Roman" panose="02020603050405020304" pitchFamily="18" charset="0"/>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p>
            <a:endParaRPr lang="en-GB" sz="2000"/>
          </a:p>
        </p:txBody>
      </p:sp>
      <p:sp>
        <p:nvSpPr>
          <p:cNvPr id="69" name="Rectangle 68">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close-up of a flyer&#10;&#10;Description automatically generated">
            <a:extLst>
              <a:ext uri="{FF2B5EF4-FFF2-40B4-BE49-F238E27FC236}">
                <a16:creationId xmlns:a16="http://schemas.microsoft.com/office/drawing/2014/main" id="{85CA435B-90A1-195B-EBC1-AA63D5CD0FD4}"/>
              </a:ext>
            </a:extLst>
          </p:cNvPr>
          <p:cNvPicPr>
            <a:picLocks noChangeAspect="1"/>
          </p:cNvPicPr>
          <p:nvPr/>
        </p:nvPicPr>
        <p:blipFill>
          <a:blip r:embed="rId5">
            <a:extLst>
              <a:ext uri="{28A0092B-C50C-407E-A947-70E740481C1C}">
                <a14:useLocalDpi xmlns:a14="http://schemas.microsoft.com/office/drawing/2010/main" val="0"/>
              </a:ext>
            </a:extLst>
          </a:blip>
          <a:srcRect l="279"/>
          <a:stretch/>
        </p:blipFill>
        <p:spPr>
          <a:xfrm>
            <a:off x="7365790" y="909081"/>
            <a:ext cx="3590883" cy="5071731"/>
          </a:xfrm>
          <a:prstGeom prst="rect">
            <a:avLst/>
          </a:prstGeom>
        </p:spPr>
      </p:pic>
    </p:spTree>
    <p:extLst>
      <p:ext uri="{BB962C8B-B14F-4D97-AF65-F5344CB8AC3E}">
        <p14:creationId xmlns:p14="http://schemas.microsoft.com/office/powerpoint/2010/main" val="3089286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DCF335-4BE9-E5A2-3127-3865E642FCA5}"/>
            </a:ext>
          </a:extLst>
        </p:cNvPr>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ECEDBF-483C-0839-4EB4-025489467A0E}"/>
              </a:ext>
            </a:extLst>
          </p:cNvPr>
          <p:cNvSpPr>
            <a:spLocks noGrp="1"/>
          </p:cNvSpPr>
          <p:nvPr>
            <p:ph type="title"/>
          </p:nvPr>
        </p:nvSpPr>
        <p:spPr>
          <a:xfrm>
            <a:off x="1136397" y="502020"/>
            <a:ext cx="5323715" cy="1642970"/>
          </a:xfrm>
        </p:spPr>
        <p:txBody>
          <a:bodyPr anchor="b">
            <a:normAutofit/>
          </a:bodyPr>
          <a:lstStyle/>
          <a:p>
            <a:r>
              <a:rPr lang="en-GB" sz="2800">
                <a:effectLst/>
                <a:latin typeface="Calibri" panose="020F0502020204030204" pitchFamily="34" charset="0"/>
                <a:ea typeface="Calibri" panose="020F0502020204030204" pitchFamily="34" charset="0"/>
                <a:cs typeface="Times New Roman" panose="02020603050405020304" pitchFamily="18" charset="0"/>
              </a:rPr>
              <a:t>Do you have wraparound support in place, so that residents do not need to rely long-term on food parcels?</a:t>
            </a:r>
            <a:endParaRPr lang="en-GB" sz="2800"/>
          </a:p>
        </p:txBody>
      </p:sp>
      <p:sp>
        <p:nvSpPr>
          <p:cNvPr id="3" name="Content Placeholder 2">
            <a:extLst>
              <a:ext uri="{FF2B5EF4-FFF2-40B4-BE49-F238E27FC236}">
                <a16:creationId xmlns:a16="http://schemas.microsoft.com/office/drawing/2014/main" id="{B33FAD11-6F10-9378-F3F1-BAF1FC89CA94}"/>
              </a:ext>
            </a:extLst>
          </p:cNvPr>
          <p:cNvSpPr>
            <a:spLocks noGrp="1"/>
          </p:cNvSpPr>
          <p:nvPr>
            <p:ph idx="1"/>
          </p:nvPr>
        </p:nvSpPr>
        <p:spPr>
          <a:xfrm>
            <a:off x="1144923" y="2405894"/>
            <a:ext cx="5315189" cy="3535083"/>
          </a:xfrm>
        </p:spPr>
        <p:txBody>
          <a:bodyPr anchor="t">
            <a:normAutofit/>
          </a:bodyPr>
          <a:lstStyle/>
          <a:p>
            <a:pPr marL="0" indent="0">
              <a:buNone/>
            </a:pPr>
            <a:r>
              <a:rPr lang="en-GB" sz="2000" b="1" i="1"/>
              <a:t>Where to get debt advice</a:t>
            </a:r>
            <a:endParaRPr lang="en-GB" sz="2000" i="1"/>
          </a:p>
          <a:p>
            <a:r>
              <a:rPr lang="da-DK" sz="2000" b="1"/>
              <a:t>Stepchange: </a:t>
            </a:r>
            <a:r>
              <a:rPr lang="da-DK" sz="2000"/>
              <a:t>0800 138 1111 or </a:t>
            </a:r>
            <a:r>
              <a:rPr lang="da-DK" sz="2000">
                <a:hlinkClick r:id="rId2"/>
              </a:rPr>
              <a:t>stepchange.org</a:t>
            </a:r>
            <a:endParaRPr lang="da-DK" sz="2000"/>
          </a:p>
          <a:p>
            <a:r>
              <a:rPr lang="en-GB" sz="2000" b="1"/>
              <a:t>National Debtline: </a:t>
            </a:r>
            <a:r>
              <a:rPr lang="en-GB" sz="2000"/>
              <a:t>0808 808 4000 or </a:t>
            </a:r>
            <a:r>
              <a:rPr lang="en-GB" sz="2000">
                <a:hlinkClick r:id="rId3"/>
              </a:rPr>
              <a:t>nationaldebtline.org</a:t>
            </a:r>
            <a:endParaRPr lang="en-GB" sz="2000"/>
          </a:p>
          <a:p>
            <a:r>
              <a:rPr lang="en-GB" sz="2000" b="1">
                <a:hlinkClick r:id="rId4"/>
              </a:rPr>
              <a:t>Debt Free Advice</a:t>
            </a:r>
            <a:r>
              <a:rPr lang="en-GB" sz="2000" b="1"/>
              <a:t>: </a:t>
            </a:r>
            <a:r>
              <a:rPr lang="en-GB" sz="2000"/>
              <a:t>0800 808 5700</a:t>
            </a:r>
          </a:p>
          <a:p>
            <a:r>
              <a:rPr lang="en-GB" sz="2000">
                <a:hlinkClick r:id="rId5"/>
              </a:rPr>
              <a:t>Citizen’s advice</a:t>
            </a:r>
            <a:endParaRPr lang="en-GB" sz="2000"/>
          </a:p>
        </p:txBody>
      </p:sp>
      <p:sp>
        <p:nvSpPr>
          <p:cNvPr id="69" name="Rectangle 68">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close-up of a flyer&#10;&#10;Description automatically generated">
            <a:extLst>
              <a:ext uri="{FF2B5EF4-FFF2-40B4-BE49-F238E27FC236}">
                <a16:creationId xmlns:a16="http://schemas.microsoft.com/office/drawing/2014/main" id="{F6436FA6-6FF3-5B0E-67E7-DD317F8F7007}"/>
              </a:ext>
            </a:extLst>
          </p:cNvPr>
          <p:cNvPicPr>
            <a:picLocks noChangeAspect="1"/>
          </p:cNvPicPr>
          <p:nvPr/>
        </p:nvPicPr>
        <p:blipFill>
          <a:blip r:embed="rId6">
            <a:extLst>
              <a:ext uri="{28A0092B-C50C-407E-A947-70E740481C1C}">
                <a14:useLocalDpi xmlns:a14="http://schemas.microsoft.com/office/drawing/2010/main" val="0"/>
              </a:ext>
            </a:extLst>
          </a:blip>
          <a:srcRect l="279"/>
          <a:stretch/>
        </p:blipFill>
        <p:spPr>
          <a:xfrm>
            <a:off x="7365790" y="909081"/>
            <a:ext cx="3590883" cy="5071731"/>
          </a:xfrm>
          <a:prstGeom prst="rect">
            <a:avLst/>
          </a:prstGeom>
        </p:spPr>
      </p:pic>
    </p:spTree>
    <p:extLst>
      <p:ext uri="{BB962C8B-B14F-4D97-AF65-F5344CB8AC3E}">
        <p14:creationId xmlns:p14="http://schemas.microsoft.com/office/powerpoint/2010/main" val="3074957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4EDB2B-111D-5E6D-A86A-B45EBC704A9B}"/>
            </a:ext>
          </a:extLst>
        </p:cNvPr>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C51F57-C260-E06C-4878-908212B599C4}"/>
              </a:ext>
            </a:extLst>
          </p:cNvPr>
          <p:cNvSpPr>
            <a:spLocks noGrp="1"/>
          </p:cNvSpPr>
          <p:nvPr>
            <p:ph type="title"/>
          </p:nvPr>
        </p:nvSpPr>
        <p:spPr>
          <a:xfrm>
            <a:off x="1136397" y="502020"/>
            <a:ext cx="5323715" cy="1642970"/>
          </a:xfrm>
        </p:spPr>
        <p:txBody>
          <a:bodyPr anchor="b">
            <a:normAutofit/>
          </a:bodyPr>
          <a:lstStyle/>
          <a:p>
            <a:r>
              <a:rPr lang="en-GB" sz="2800" dirty="0">
                <a:effectLst/>
                <a:latin typeface="Calibri" panose="020F0502020204030204" pitchFamily="34" charset="0"/>
                <a:ea typeface="Calibri" panose="020F0502020204030204" pitchFamily="34" charset="0"/>
                <a:cs typeface="Times New Roman" panose="02020603050405020304" pitchFamily="18" charset="0"/>
              </a:rPr>
              <a:t>Do you have wraparound support in place, so that residents do not need to rely long-term on food parcels?</a:t>
            </a:r>
            <a:endParaRPr lang="en-GB" sz="2800" dirty="0"/>
          </a:p>
        </p:txBody>
      </p:sp>
      <p:sp>
        <p:nvSpPr>
          <p:cNvPr id="3" name="Content Placeholder 2">
            <a:extLst>
              <a:ext uri="{FF2B5EF4-FFF2-40B4-BE49-F238E27FC236}">
                <a16:creationId xmlns:a16="http://schemas.microsoft.com/office/drawing/2014/main" id="{F485B8C5-5573-2EF9-4726-5FAA2E3F6DD3}"/>
              </a:ext>
            </a:extLst>
          </p:cNvPr>
          <p:cNvSpPr>
            <a:spLocks noGrp="1"/>
          </p:cNvSpPr>
          <p:nvPr>
            <p:ph idx="1"/>
          </p:nvPr>
        </p:nvSpPr>
        <p:spPr>
          <a:xfrm>
            <a:off x="1144923" y="2405894"/>
            <a:ext cx="5315189" cy="3535083"/>
          </a:xfrm>
        </p:spPr>
        <p:txBody>
          <a:bodyPr anchor="t">
            <a:normAutofit/>
          </a:bodyPr>
          <a:lstStyle/>
          <a:p>
            <a:pPr marL="0" lvl="0" indent="0">
              <a:buNone/>
            </a:pPr>
            <a:r>
              <a:rPr lang="en-GB" sz="1400" b="1" i="1" u="none" strike="noStrike">
                <a:effectLst/>
                <a:latin typeface="Calibri" panose="020F0502020204030204" pitchFamily="34" charset="0"/>
                <a:ea typeface="Calibri" panose="020F0502020204030204" pitchFamily="34" charset="0"/>
                <a:cs typeface="Times New Roman" panose="02020603050405020304" pitchFamily="18" charset="0"/>
              </a:rPr>
              <a:t>Health and Wellbeing</a:t>
            </a:r>
            <a:endParaRPr lang="en-GB" sz="1400" b="1" i="1" u="none" strike="noStrike">
              <a:effectLst/>
              <a:latin typeface="Calibri" panose="020F0502020204030204" pitchFamily="34" charset="0"/>
              <a:ea typeface="Calibri" panose="020F0502020204030204" pitchFamily="34" charset="0"/>
              <a:cs typeface="Times New Roman" panose="02020603050405020304" pitchFamily="18" charset="0"/>
              <a:hlinkClick r:id="rId2"/>
            </a:endParaRPr>
          </a:p>
          <a:p>
            <a:pPr marL="342900" lvl="0" indent="-342900">
              <a:buFont typeface="Symbol" panose="05050102010706020507" pitchFamily="18" charset="2"/>
              <a:buChar char=""/>
            </a:pP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hlinkClick r:id="rId2"/>
              </a:rPr>
              <a:t>Healthy Start </a:t>
            </a: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rPr>
              <a:t>– NHS scheme that helps women who are pregnant or have young children and are receiving benefits, buy foods such as milk or fruit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Symbol" panose="05050102010706020507" pitchFamily="18" charset="2"/>
              <a:buChar char=""/>
            </a:pP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hlinkClick r:id="rId3"/>
              </a:rPr>
              <a:t>Southwark’s food and fun holiday programme</a:t>
            </a: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rPr>
              <a:t> – information on school holiday activity and food programme for children aged four to 16 on benefits-related free school meals</a:t>
            </a:r>
          </a:p>
          <a:p>
            <a:pPr marL="342900" lvl="0" indent="-342900">
              <a:buFont typeface="Symbol" panose="05050102010706020507" pitchFamily="18" charset="2"/>
              <a:buChar char=""/>
            </a:pPr>
            <a:r>
              <a:rPr lang="en-GB" sz="1400" u="sng">
                <a:effectLst/>
                <a:latin typeface="Calibri" panose="020F0502020204030204" pitchFamily="34" charset="0"/>
                <a:ea typeface="Calibri" panose="020F0502020204030204" pitchFamily="34" charset="0"/>
                <a:cs typeface="Times New Roman" panose="02020603050405020304" pitchFamily="18" charset="0"/>
                <a:hlinkClick r:id="rId4"/>
              </a:rPr>
              <a:t>Southwark Wellbeing Hub</a:t>
            </a:r>
            <a:r>
              <a:rPr lang="en-GB" sz="1400" u="sng">
                <a:effectLst/>
                <a:latin typeface="Calibri" panose="020F0502020204030204" pitchFamily="34" charset="0"/>
                <a:ea typeface="Calibri" panose="020F0502020204030204" pitchFamily="34" charset="0"/>
                <a:cs typeface="Times New Roman" panose="02020603050405020304" pitchFamily="18" charset="0"/>
              </a:rPr>
              <a:t> </a:t>
            </a: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rPr>
              <a:t>- provides information and support to anyone in Southwark who would like to improve their mental health and wellbeing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hlinkClick r:id="rId5"/>
              </a:rPr>
              <a:t>Southwark Children and Family Centres</a:t>
            </a:r>
            <a:r>
              <a:rPr lang="en-GB" sz="1400" u="none" strike="noStrike">
                <a:effectLst/>
                <a:latin typeface="Calibri" panose="020F0502020204030204" pitchFamily="34" charset="0"/>
                <a:ea typeface="Calibri" panose="020F0502020204030204" pitchFamily="34" charset="0"/>
                <a:cs typeface="Times New Roman" panose="02020603050405020304" pitchFamily="18" charset="0"/>
              </a:rPr>
              <a:t> – information on children and family centres in Southwark which provide advice and support for parents and carers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a:p>
        </p:txBody>
      </p:sp>
      <p:sp>
        <p:nvSpPr>
          <p:cNvPr id="55" name="Rectangle 5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close-up of a flyer&#10;&#10;Description automatically generated">
            <a:extLst>
              <a:ext uri="{FF2B5EF4-FFF2-40B4-BE49-F238E27FC236}">
                <a16:creationId xmlns:a16="http://schemas.microsoft.com/office/drawing/2014/main" id="{2406CF37-74CE-FBFC-D592-AE77D4DCE761}"/>
              </a:ext>
            </a:extLst>
          </p:cNvPr>
          <p:cNvPicPr>
            <a:picLocks noChangeAspect="1"/>
          </p:cNvPicPr>
          <p:nvPr/>
        </p:nvPicPr>
        <p:blipFill>
          <a:blip r:embed="rId6">
            <a:extLst>
              <a:ext uri="{28A0092B-C50C-407E-A947-70E740481C1C}">
                <a14:useLocalDpi xmlns:a14="http://schemas.microsoft.com/office/drawing/2010/main" val="0"/>
              </a:ext>
            </a:extLst>
          </a:blip>
          <a:srcRect l="279"/>
          <a:stretch/>
        </p:blipFill>
        <p:spPr>
          <a:xfrm>
            <a:off x="7365790" y="909081"/>
            <a:ext cx="3590883" cy="5071731"/>
          </a:xfrm>
          <a:prstGeom prst="rect">
            <a:avLst/>
          </a:prstGeom>
        </p:spPr>
      </p:pic>
    </p:spTree>
    <p:extLst>
      <p:ext uri="{BB962C8B-B14F-4D97-AF65-F5344CB8AC3E}">
        <p14:creationId xmlns:p14="http://schemas.microsoft.com/office/powerpoint/2010/main" val="4270450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644598-E76D-FFEB-D8E0-ABDBDE8AA0CD}"/>
            </a:ext>
          </a:extLst>
        </p:cNvPr>
        <p:cNvGrpSpPr/>
        <p:nvPr/>
      </p:nvGrpSpPr>
      <p:grpSpPr>
        <a:xfrm>
          <a:off x="0" y="0"/>
          <a:ext cx="0" cy="0"/>
          <a:chOff x="0" y="0"/>
          <a:chExt cx="0" cy="0"/>
        </a:xfrm>
      </p:grpSpPr>
      <p:sp useBgFill="1">
        <p:nvSpPr>
          <p:cNvPr id="181" name="Rectangle 18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4E0ECE-4309-E809-B3F4-75A0291CCE4E}"/>
              </a:ext>
            </a:extLst>
          </p:cNvPr>
          <p:cNvSpPr>
            <a:spLocks noGrp="1"/>
          </p:cNvSpPr>
          <p:nvPr>
            <p:ph type="title"/>
          </p:nvPr>
        </p:nvSpPr>
        <p:spPr>
          <a:xfrm>
            <a:off x="1371599" y="294538"/>
            <a:ext cx="9895951" cy="1033669"/>
          </a:xfrm>
        </p:spPr>
        <p:txBody>
          <a:bodyPr>
            <a:normAutofit/>
          </a:bodyPr>
          <a:lstStyle/>
          <a:p>
            <a:r>
              <a:rPr lang="en-GB" sz="3400" dirty="0">
                <a:solidFill>
                  <a:srgbClr val="FFFFFF"/>
                </a:solidFill>
              </a:rPr>
              <a:t>Do people need help with employment problems?</a:t>
            </a:r>
          </a:p>
        </p:txBody>
      </p:sp>
      <p:sp>
        <p:nvSpPr>
          <p:cNvPr id="112" name="Content Placeholder 2">
            <a:extLst>
              <a:ext uri="{FF2B5EF4-FFF2-40B4-BE49-F238E27FC236}">
                <a16:creationId xmlns:a16="http://schemas.microsoft.com/office/drawing/2014/main" id="{BCCDBA3E-8B6F-50D2-4C75-E5609050CF55}"/>
              </a:ext>
            </a:extLst>
          </p:cNvPr>
          <p:cNvSpPr>
            <a:spLocks noGrp="1"/>
          </p:cNvSpPr>
          <p:nvPr>
            <p:ph idx="1"/>
          </p:nvPr>
        </p:nvSpPr>
        <p:spPr>
          <a:xfrm>
            <a:off x="1371599" y="2318197"/>
            <a:ext cx="9724031" cy="3683358"/>
          </a:xfrm>
        </p:spPr>
        <p:txBody>
          <a:bodyPr anchor="ctr">
            <a:normAutofit/>
          </a:bodyPr>
          <a:lstStyle/>
          <a:p>
            <a:r>
              <a:rPr lang="en-GB" sz="2400" b="1" dirty="0">
                <a:hlinkClick r:id="rId2"/>
              </a:rPr>
              <a:t>ACAS</a:t>
            </a:r>
            <a:r>
              <a:rPr lang="en-GB" sz="2400" b="1" dirty="0"/>
              <a:t> </a:t>
            </a:r>
            <a:r>
              <a:rPr lang="en-GB" sz="2400" dirty="0"/>
              <a:t>- Free advice on employment rights</a:t>
            </a:r>
          </a:p>
          <a:p>
            <a:r>
              <a:rPr lang="en-GB" sz="2400" b="1" dirty="0">
                <a:hlinkClick r:id="rId3"/>
              </a:rPr>
              <a:t>The Equality Advisory &amp; Support Service (EASS) </a:t>
            </a:r>
            <a:r>
              <a:rPr lang="en-GB" sz="2400" b="1" dirty="0"/>
              <a:t>- </a:t>
            </a:r>
            <a:r>
              <a:rPr lang="en-GB" sz="2400" dirty="0"/>
              <a:t>Assists individuals on issues relating to equality and human rights, Helpline 0808 800 0082</a:t>
            </a:r>
          </a:p>
          <a:p>
            <a:r>
              <a:rPr lang="en-GB" sz="2400" dirty="0"/>
              <a:t>Guidance from </a:t>
            </a:r>
            <a:r>
              <a:rPr lang="en-GB" sz="2400" dirty="0">
                <a:hlinkClick r:id="rId4"/>
              </a:rPr>
              <a:t>Citizen’s Advice</a:t>
            </a:r>
            <a:br>
              <a:rPr lang="en-GB" sz="2000" dirty="0"/>
            </a:br>
            <a:endParaRPr lang="en-GB" sz="2000" dirty="0"/>
          </a:p>
        </p:txBody>
      </p:sp>
    </p:spTree>
    <p:extLst>
      <p:ext uri="{BB962C8B-B14F-4D97-AF65-F5344CB8AC3E}">
        <p14:creationId xmlns:p14="http://schemas.microsoft.com/office/powerpoint/2010/main" val="2626505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A6B7AF-14DE-A73B-F909-06748B5BE365}"/>
            </a:ext>
          </a:extLst>
        </p:cNvPr>
        <p:cNvGrpSpPr/>
        <p:nvPr/>
      </p:nvGrpSpPr>
      <p:grpSpPr>
        <a:xfrm>
          <a:off x="0" y="0"/>
          <a:ext cx="0" cy="0"/>
          <a:chOff x="0" y="0"/>
          <a:chExt cx="0" cy="0"/>
        </a:xfrm>
      </p:grpSpPr>
      <p:sp useBgFill="1">
        <p:nvSpPr>
          <p:cNvPr id="181" name="Rectangle 180">
            <a:extLst>
              <a:ext uri="{FF2B5EF4-FFF2-40B4-BE49-F238E27FC236}">
                <a16:creationId xmlns:a16="http://schemas.microsoft.com/office/drawing/2014/main" id="{C194743F-227D-DFB9-B302-235B05BE1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A5564D61-F2E1-CE56-53D4-734973FD3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AB780131-3255-1447-F72B-BFDACF1DB0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8C0D4AC7-9AE0-2B13-3806-B2CEC8291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190B1010-E18C-9348-DD4B-48D53CED8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B67E91-551D-BC2C-9E9D-BC280823026E}"/>
              </a:ext>
            </a:extLst>
          </p:cNvPr>
          <p:cNvSpPr>
            <a:spLocks noGrp="1"/>
          </p:cNvSpPr>
          <p:nvPr>
            <p:ph type="title"/>
          </p:nvPr>
        </p:nvSpPr>
        <p:spPr>
          <a:xfrm>
            <a:off x="1371599" y="294538"/>
            <a:ext cx="9895951" cy="1033669"/>
          </a:xfrm>
        </p:spPr>
        <p:txBody>
          <a:bodyPr>
            <a:normAutofit/>
          </a:bodyPr>
          <a:lstStyle/>
          <a:p>
            <a:r>
              <a:rPr lang="en-GB" sz="3400">
                <a:solidFill>
                  <a:srgbClr val="FFFFFF"/>
                </a:solidFill>
              </a:rPr>
              <a:t>Do you have information and support for older people?</a:t>
            </a:r>
          </a:p>
        </p:txBody>
      </p:sp>
      <p:sp>
        <p:nvSpPr>
          <p:cNvPr id="112" name="Content Placeholder 2">
            <a:extLst>
              <a:ext uri="{FF2B5EF4-FFF2-40B4-BE49-F238E27FC236}">
                <a16:creationId xmlns:a16="http://schemas.microsoft.com/office/drawing/2014/main" id="{83DD803C-1C1E-D792-567D-D3273342F584}"/>
              </a:ext>
            </a:extLst>
          </p:cNvPr>
          <p:cNvSpPr>
            <a:spLocks noGrp="1"/>
          </p:cNvSpPr>
          <p:nvPr>
            <p:ph idx="1"/>
          </p:nvPr>
        </p:nvSpPr>
        <p:spPr>
          <a:xfrm>
            <a:off x="1371599" y="2318197"/>
            <a:ext cx="9724031" cy="3683358"/>
          </a:xfrm>
        </p:spPr>
        <p:txBody>
          <a:bodyPr anchor="ctr">
            <a:normAutofit/>
          </a:bodyPr>
          <a:lstStyle/>
          <a:p>
            <a:pPr marL="0" indent="0">
              <a:buNone/>
            </a:pPr>
            <a:r>
              <a:rPr lang="en-GB" sz="2000" b="1"/>
              <a:t>Southwark Council Directory of services for adults 50+:</a:t>
            </a:r>
          </a:p>
          <a:p>
            <a:pPr marL="0" indent="0">
              <a:buNone/>
            </a:pPr>
            <a:r>
              <a:rPr lang="en-GB" sz="2000" u="sng">
                <a:hlinkClick r:id="rId2"/>
              </a:rPr>
              <a:t>https://www.southwark.gov.uk/sites/default/files/2025-02/Healthy%20ageing%20guide.pdf</a:t>
            </a:r>
            <a:r>
              <a:rPr lang="en-GB" sz="2000"/>
              <a:t> </a:t>
            </a:r>
          </a:p>
          <a:p>
            <a:pPr marL="0" indent="0">
              <a:buNone/>
            </a:pPr>
            <a:endParaRPr lang="en-GB" sz="2000"/>
          </a:p>
          <a:p>
            <a:pPr marL="0" indent="0">
              <a:buNone/>
            </a:pPr>
            <a:r>
              <a:rPr lang="en-GB" sz="2000" b="1"/>
              <a:t>Southwark Charities - grants guide for older adults: </a:t>
            </a:r>
          </a:p>
          <a:p>
            <a:pPr marL="0" indent="0">
              <a:buNone/>
            </a:pPr>
            <a:r>
              <a:rPr lang="en-GB" sz="2000" u="sng">
                <a:hlinkClick r:id="rId3"/>
              </a:rPr>
              <a:t>https://www.southwarkcharities.co.uk/wp-content/uploads/2025/01/Grants-to-individual-older-people-in-Southwark-2025.pdf</a:t>
            </a:r>
            <a:br>
              <a:rPr lang="en-GB" sz="2000"/>
            </a:br>
            <a:endParaRPr lang="en-GB" sz="2000"/>
          </a:p>
        </p:txBody>
      </p:sp>
    </p:spTree>
    <p:extLst>
      <p:ext uri="{BB962C8B-B14F-4D97-AF65-F5344CB8AC3E}">
        <p14:creationId xmlns:p14="http://schemas.microsoft.com/office/powerpoint/2010/main" val="3637895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919C07-53CB-BBF3-87BF-9498238F14DC}"/>
            </a:ext>
          </a:extLst>
        </p:cNvPr>
        <p:cNvGrpSpPr/>
        <p:nvPr/>
      </p:nvGrpSpPr>
      <p:grpSpPr>
        <a:xfrm>
          <a:off x="0" y="0"/>
          <a:ext cx="0" cy="0"/>
          <a:chOff x="0" y="0"/>
          <a:chExt cx="0" cy="0"/>
        </a:xfrm>
      </p:grpSpPr>
      <p:sp useBgFill="1">
        <p:nvSpPr>
          <p:cNvPr id="181" name="Rectangle 18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8F73B3-1693-B5A7-DD47-E907F72F6C30}"/>
              </a:ext>
            </a:extLst>
          </p:cNvPr>
          <p:cNvSpPr>
            <a:spLocks noGrp="1"/>
          </p:cNvSpPr>
          <p:nvPr>
            <p:ph type="title"/>
          </p:nvPr>
        </p:nvSpPr>
        <p:spPr>
          <a:xfrm>
            <a:off x="1371599" y="294538"/>
            <a:ext cx="9895951" cy="1033669"/>
          </a:xfrm>
        </p:spPr>
        <p:txBody>
          <a:bodyPr>
            <a:normAutofit/>
          </a:bodyPr>
          <a:lstStyle/>
          <a:p>
            <a:r>
              <a:rPr lang="en-GB" sz="3400">
                <a:solidFill>
                  <a:srgbClr val="FFFFFF"/>
                </a:solidFill>
              </a:rPr>
              <a:t>Are you aware of support for LGBTQ+?</a:t>
            </a:r>
            <a:br>
              <a:rPr lang="en-GB" sz="3400">
                <a:solidFill>
                  <a:srgbClr val="FFFFFF"/>
                </a:solidFill>
              </a:rPr>
            </a:br>
            <a:endParaRPr lang="en-GB" sz="3400">
              <a:solidFill>
                <a:srgbClr val="FFFFFF"/>
              </a:solidFill>
            </a:endParaRPr>
          </a:p>
        </p:txBody>
      </p:sp>
      <p:sp>
        <p:nvSpPr>
          <p:cNvPr id="112" name="Content Placeholder 2">
            <a:extLst>
              <a:ext uri="{FF2B5EF4-FFF2-40B4-BE49-F238E27FC236}">
                <a16:creationId xmlns:a16="http://schemas.microsoft.com/office/drawing/2014/main" id="{5CD4553F-334F-9BD7-8EA6-845EE425685F}"/>
              </a:ext>
            </a:extLst>
          </p:cNvPr>
          <p:cNvSpPr>
            <a:spLocks noGrp="1"/>
          </p:cNvSpPr>
          <p:nvPr>
            <p:ph idx="1"/>
          </p:nvPr>
        </p:nvSpPr>
        <p:spPr>
          <a:xfrm>
            <a:off x="1371599" y="2318197"/>
            <a:ext cx="9724031" cy="3683358"/>
          </a:xfrm>
        </p:spPr>
        <p:txBody>
          <a:bodyPr anchor="ctr">
            <a:normAutofit/>
          </a:bodyPr>
          <a:lstStyle/>
          <a:p>
            <a:pPr fontAlgn="base"/>
            <a:r>
              <a:rPr lang="en-GB" sz="2000" u="sng">
                <a:hlinkClick r:id="rId2"/>
              </a:rPr>
              <a:t>The Africa Centre</a:t>
            </a:r>
            <a:r>
              <a:rPr lang="en-GB" sz="2000"/>
              <a:t> now hosts</a:t>
            </a:r>
            <a:r>
              <a:rPr lang="en-GB" sz="2000">
                <a:hlinkClick r:id="rId3"/>
              </a:rPr>
              <a:t> </a:t>
            </a:r>
            <a:r>
              <a:rPr lang="en-GB" sz="2000" u="sng">
                <a:hlinkClick r:id="rId3"/>
              </a:rPr>
              <a:t>African Rainbow Family</a:t>
            </a:r>
            <a:r>
              <a:rPr lang="en-GB" sz="2000"/>
              <a:t> (who moved from the Outside Project as they’ve grown significantly in the last year)</a:t>
            </a:r>
          </a:p>
          <a:p>
            <a:pPr fontAlgn="base"/>
            <a:r>
              <a:rPr lang="en-GB" sz="2000"/>
              <a:t>Less outreach oriented, but in terms of social spaces there’s also</a:t>
            </a:r>
            <a:r>
              <a:rPr lang="en-GB" sz="2000">
                <a:hlinkClick r:id="rId4"/>
              </a:rPr>
              <a:t> </a:t>
            </a:r>
            <a:r>
              <a:rPr lang="en-GB" sz="2000" u="sng">
                <a:hlinkClick r:id="rId4"/>
              </a:rPr>
              <a:t>The Rising</a:t>
            </a:r>
            <a:r>
              <a:rPr lang="en-GB" sz="2000"/>
              <a:t>,</a:t>
            </a:r>
            <a:r>
              <a:rPr lang="en-GB" sz="2000">
                <a:hlinkClick r:id="rId5"/>
              </a:rPr>
              <a:t> </a:t>
            </a:r>
            <a:r>
              <a:rPr lang="en-GB" sz="2000" u="sng">
                <a:hlinkClick r:id="rId5"/>
              </a:rPr>
              <a:t>John the Unicorn</a:t>
            </a:r>
            <a:r>
              <a:rPr lang="en-GB" sz="2000"/>
              <a:t> and</a:t>
            </a:r>
            <a:r>
              <a:rPr lang="en-GB" sz="2000">
                <a:hlinkClick r:id="rId6"/>
              </a:rPr>
              <a:t> </a:t>
            </a:r>
            <a:r>
              <a:rPr lang="en-GB" sz="2000" u="sng">
                <a:hlinkClick r:id="rId6"/>
              </a:rPr>
              <a:t>Betty and Joans</a:t>
            </a:r>
            <a:r>
              <a:rPr lang="en-GB" sz="2000"/>
              <a:t>; worth noting that drag/party /cruising hotspots can also be good outreach spaces for queer people in crisis especially hidden homeless who are using them for sex work and sofa surfing – please see</a:t>
            </a:r>
            <a:r>
              <a:rPr lang="en-GB" sz="2000">
                <a:hlinkClick r:id="rId7"/>
              </a:rPr>
              <a:t> </a:t>
            </a:r>
            <a:r>
              <a:rPr lang="en-GB" sz="2000" u="sng">
                <a:hlinkClick r:id="rId7"/>
              </a:rPr>
              <a:t>here</a:t>
            </a:r>
            <a:r>
              <a:rPr lang="en-GB" sz="2000"/>
              <a:t> for an example of outreach around shelter that The Outside Project did with Westminster in LGBTQ+ nightlight venues (posters went above urinals), don’t know if there could be an equivalent re: food insecurity</a:t>
            </a:r>
          </a:p>
          <a:p>
            <a:r>
              <a:rPr lang="en-GB" sz="2000" u="sng">
                <a:hlinkClick r:id="rId8"/>
              </a:rPr>
              <a:t>The Cinema Museum</a:t>
            </a:r>
            <a:r>
              <a:rPr lang="en-GB" sz="2000"/>
              <a:t> indirectly has acted as a hub particularly for older trans people in Lambeth/Southwark, it has historically hosted the London Trans Film Festival and a trans women’s coffee morning</a:t>
            </a:r>
          </a:p>
        </p:txBody>
      </p:sp>
    </p:spTree>
    <p:extLst>
      <p:ext uri="{BB962C8B-B14F-4D97-AF65-F5344CB8AC3E}">
        <p14:creationId xmlns:p14="http://schemas.microsoft.com/office/powerpoint/2010/main" val="4046889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70C97B-9682-67FA-1604-B5FF1C844658}"/>
            </a:ext>
          </a:extLst>
        </p:cNvPr>
        <p:cNvGrpSpPr/>
        <p:nvPr/>
      </p:nvGrpSpPr>
      <p:grpSpPr>
        <a:xfrm>
          <a:off x="0" y="0"/>
          <a:ext cx="0" cy="0"/>
          <a:chOff x="0" y="0"/>
          <a:chExt cx="0" cy="0"/>
        </a:xfrm>
      </p:grpSpPr>
      <p:sp useBgFill="1">
        <p:nvSpPr>
          <p:cNvPr id="181" name="Rectangle 18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971DE1-09A1-FD67-749C-E29B173893B0}"/>
              </a:ext>
            </a:extLst>
          </p:cNvPr>
          <p:cNvSpPr>
            <a:spLocks noGrp="1"/>
          </p:cNvSpPr>
          <p:nvPr>
            <p:ph type="title"/>
          </p:nvPr>
        </p:nvSpPr>
        <p:spPr>
          <a:xfrm>
            <a:off x="1371599" y="294538"/>
            <a:ext cx="9895951" cy="1033669"/>
          </a:xfrm>
        </p:spPr>
        <p:txBody>
          <a:bodyPr>
            <a:normAutofit/>
          </a:bodyPr>
          <a:lstStyle/>
          <a:p>
            <a:r>
              <a:rPr lang="en-GB" sz="3400">
                <a:solidFill>
                  <a:srgbClr val="FFFFFF"/>
                </a:solidFill>
              </a:rPr>
              <a:t>Are you aware of support for LGBTQ+?</a:t>
            </a:r>
            <a:br>
              <a:rPr lang="en-GB" sz="3400">
                <a:solidFill>
                  <a:srgbClr val="FFFFFF"/>
                </a:solidFill>
              </a:rPr>
            </a:br>
            <a:endParaRPr lang="en-GB" sz="3400">
              <a:solidFill>
                <a:srgbClr val="FFFFFF"/>
              </a:solidFill>
            </a:endParaRPr>
          </a:p>
        </p:txBody>
      </p:sp>
      <p:sp>
        <p:nvSpPr>
          <p:cNvPr id="112" name="Content Placeholder 2">
            <a:extLst>
              <a:ext uri="{FF2B5EF4-FFF2-40B4-BE49-F238E27FC236}">
                <a16:creationId xmlns:a16="http://schemas.microsoft.com/office/drawing/2014/main" id="{93408789-B08D-0F12-04E5-C1819C09885D}"/>
              </a:ext>
            </a:extLst>
          </p:cNvPr>
          <p:cNvSpPr>
            <a:spLocks noGrp="1"/>
          </p:cNvSpPr>
          <p:nvPr>
            <p:ph idx="1"/>
          </p:nvPr>
        </p:nvSpPr>
        <p:spPr>
          <a:xfrm>
            <a:off x="1371599" y="2318197"/>
            <a:ext cx="9724031" cy="3683358"/>
          </a:xfrm>
        </p:spPr>
        <p:txBody>
          <a:bodyPr anchor="ctr">
            <a:normAutofit/>
          </a:bodyPr>
          <a:lstStyle/>
          <a:p>
            <a:pPr fontAlgn="base"/>
            <a:r>
              <a:rPr lang="en-GB" sz="2000" u="sng">
                <a:hlinkClick r:id="rId2"/>
              </a:rPr>
              <a:t>London LGBTQ+ Centre</a:t>
            </a:r>
            <a:r>
              <a:rPr lang="en-GB" sz="2000"/>
              <a:t>, which also runs a café operating accessible pricing and a ‘pay it forward’ scheme (I don’t know if this qualifies them for your map?)</a:t>
            </a:r>
          </a:p>
          <a:p>
            <a:pPr fontAlgn="base"/>
            <a:r>
              <a:rPr lang="en-GB" sz="2000" u="sng">
                <a:hlinkClick r:id="rId3"/>
              </a:rPr>
              <a:t>The Outside Project,</a:t>
            </a:r>
            <a:r>
              <a:rPr lang="en-GB" sz="2000"/>
              <a:t> who also have a food element in that they normally run a weekly free ‘café’ on a Tuesday called Café Queero; but they have currently had to pause this. They hope to resume this year so keep an eye out</a:t>
            </a:r>
          </a:p>
          <a:p>
            <a:pPr fontAlgn="base"/>
            <a:r>
              <a:rPr lang="en-GB" sz="2000" u="sng">
                <a:hlinkClick r:id="rId4"/>
              </a:rPr>
              <a:t>CliniQ</a:t>
            </a:r>
            <a:r>
              <a:rPr lang="en-GB" sz="2000"/>
              <a:t> in Camberwell who act as a big social outreach touchstone for the south London trans community</a:t>
            </a:r>
          </a:p>
        </p:txBody>
      </p:sp>
    </p:spTree>
    <p:extLst>
      <p:ext uri="{BB962C8B-B14F-4D97-AF65-F5344CB8AC3E}">
        <p14:creationId xmlns:p14="http://schemas.microsoft.com/office/powerpoint/2010/main" val="3392887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a6d12c6-d0c6-44c0-9e07-8383de0ea616" xsi:nil="true"/>
    <lcf76f155ced4ddcb4097134ff3c332f xmlns="97fd33b8-b979-4b15-826b-be7aa140c67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C0C28A744DE4C4EA64AAB1FA89AC91D" ma:contentTypeVersion="18" ma:contentTypeDescription="Create a new document." ma:contentTypeScope="" ma:versionID="c6fabb1bf4b20390a41a83c2e8c4e07f">
  <xsd:schema xmlns:xsd="http://www.w3.org/2001/XMLSchema" xmlns:xs="http://www.w3.org/2001/XMLSchema" xmlns:p="http://schemas.microsoft.com/office/2006/metadata/properties" xmlns:ns2="ea6d12c6-d0c6-44c0-9e07-8383de0ea616" xmlns:ns3="97fd33b8-b979-4b15-826b-be7aa140c678" targetNamespace="http://schemas.microsoft.com/office/2006/metadata/properties" ma:root="true" ma:fieldsID="b657b9648483ffe03f49a3428e3ed0ee" ns2:_="" ns3:_="">
    <xsd:import namespace="ea6d12c6-d0c6-44c0-9e07-8383de0ea616"/>
    <xsd:import namespace="97fd33b8-b979-4b15-826b-be7aa140c67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6d12c6-d0c6-44c0-9e07-8383de0ea6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ad16f8d-a612-4ed5-a889-91b1901ef362}" ma:internalName="TaxCatchAll" ma:showField="CatchAllData" ma:web="ea6d12c6-d0c6-44c0-9e07-8383de0ea61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fd33b8-b979-4b15-826b-be7aa140c67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2eeced1-177a-4bdf-8acd-1119088337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171892-1FE5-416C-8C79-E53F4ACFB4C1}">
  <ds:schemaRefs>
    <ds:schemaRef ds:uri="http://purl.org/dc/elements/1.1/"/>
    <ds:schemaRef ds:uri="http://schemas.microsoft.com/office/2006/metadata/properties"/>
    <ds:schemaRef ds:uri="ea6d12c6-d0c6-44c0-9e07-8383de0ea616"/>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97fd33b8-b979-4b15-826b-be7aa140c678"/>
    <ds:schemaRef ds:uri="http://www.w3.org/XML/1998/namespace"/>
  </ds:schemaRefs>
</ds:datastoreItem>
</file>

<file path=customXml/itemProps2.xml><?xml version="1.0" encoding="utf-8"?>
<ds:datastoreItem xmlns:ds="http://schemas.openxmlformats.org/officeDocument/2006/customXml" ds:itemID="{386380A6-084D-44AE-A3E7-F1A4DDA08333}">
  <ds:schemaRefs>
    <ds:schemaRef ds:uri="http://schemas.microsoft.com/sharepoint/v3/contenttype/forms"/>
  </ds:schemaRefs>
</ds:datastoreItem>
</file>

<file path=customXml/itemProps3.xml><?xml version="1.0" encoding="utf-8"?>
<ds:datastoreItem xmlns:ds="http://schemas.openxmlformats.org/officeDocument/2006/customXml" ds:itemID="{F626DCA0-AE80-42BE-954A-6FD1C0D472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6d12c6-d0c6-44c0-9e07-8383de0ea616"/>
    <ds:schemaRef ds:uri="97fd33b8-b979-4b15-826b-be7aa140c6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657</TotalTime>
  <Words>1375</Words>
  <Application>Microsoft Office PowerPoint</Application>
  <PresentationFormat>Widescreen</PresentationFormat>
  <Paragraphs>96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Symbol</vt:lpstr>
      <vt:lpstr>Office Theme</vt:lpstr>
      <vt:lpstr>Signposting for food projects: Southwark </vt:lpstr>
      <vt:lpstr>Do you have wraparound support in place, so that residents do not need to rely long-term on food parcels?</vt:lpstr>
      <vt:lpstr>Do you have wraparound support in place, so that residents do not need to rely long-term on food parcels?</vt:lpstr>
      <vt:lpstr>Do you have wraparound support in place, so that residents do not need to rely long-term on food parcels?</vt:lpstr>
      <vt:lpstr>Do you have wraparound support in place, so that residents do not need to rely long-term on food parcels?</vt:lpstr>
      <vt:lpstr>Do people need help with employment problems?</vt:lpstr>
      <vt:lpstr>Do you have information and support for older people?</vt:lpstr>
      <vt:lpstr>Are you aware of support for LGBTQ+? </vt:lpstr>
      <vt:lpstr>Are you aware of support for LGBTQ+? </vt:lpstr>
      <vt:lpstr>Can you signpost people to mental health support? </vt:lpstr>
      <vt:lpstr>Are you aware of migrant support services in London?</vt:lpstr>
      <vt:lpstr>Are you aware of support services for domestic violence?</vt:lpstr>
      <vt:lpstr>Do you need Housing Advice – eviction and homelessness?</vt:lpstr>
      <vt:lpstr>Do you need local resources for homeless people?</vt:lpstr>
      <vt:lpstr>Do you need help with energy bills, fuel, heating or water?</vt:lpstr>
      <vt:lpstr>Do your staff and volunteers have training working with clients?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Trin Gong</dc:creator>
  <cp:lastModifiedBy>Trin Gong</cp:lastModifiedBy>
  <cp:revision>3</cp:revision>
  <dcterms:created xsi:type="dcterms:W3CDTF">2023-01-10T15:20:11Z</dcterms:created>
  <dcterms:modified xsi:type="dcterms:W3CDTF">2025-09-16T15:29:04Z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0x0101008C0C28A744DE4C4EA64AAB1FA89AC91D</vt:lpwstr>
  </property>
  <property fmtid="{D5CDD505-2E9C-101B-9397-08002B2CF9AE}" pid="3" name="MediaServiceImageTags">
    <vt:lpwstr/>
  </property>
</Properties>
</file>